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24"/>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Lst>
  <p:sldSz cx="24384000" cy="13716000"/>
  <p:notesSz cx="6858000" cy="9144000"/>
  <p:defaultTex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81279" marR="81279"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
          <a:solidFill>
            <a:srgbClr val="000000"/>
          </a:solidFill>
        </a:uFill>
        <a:latin typeface="+mn-lt"/>
        <a:ea typeface="+mn-ea"/>
        <a:cs typeface="+mn-cs"/>
        <a:sym typeface="Arial"/>
      </a:defRPr>
    </a:lvl1pPr>
    <a:lvl2pPr marL="81279" marR="81279" indent="34290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
          <a:solidFill>
            <a:srgbClr val="000000"/>
          </a:solidFill>
        </a:uFill>
        <a:latin typeface="+mn-lt"/>
        <a:ea typeface="+mn-ea"/>
        <a:cs typeface="+mn-cs"/>
        <a:sym typeface="Arial"/>
      </a:defRPr>
    </a:lvl2pPr>
    <a:lvl3pPr marL="81279" marR="81279" indent="68580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
          <a:solidFill>
            <a:srgbClr val="000000"/>
          </a:solidFill>
        </a:uFill>
        <a:latin typeface="+mn-lt"/>
        <a:ea typeface="+mn-ea"/>
        <a:cs typeface="+mn-cs"/>
        <a:sym typeface="Arial"/>
      </a:defRPr>
    </a:lvl3pPr>
    <a:lvl4pPr marL="81279" marR="81279" indent="102870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
          <a:solidFill>
            <a:srgbClr val="000000"/>
          </a:solidFill>
        </a:uFill>
        <a:latin typeface="+mn-lt"/>
        <a:ea typeface="+mn-ea"/>
        <a:cs typeface="+mn-cs"/>
        <a:sym typeface="Arial"/>
      </a:defRPr>
    </a:lvl4pPr>
    <a:lvl5pPr marL="81279" marR="81279" indent="137160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
          <a:solidFill>
            <a:srgbClr val="000000"/>
          </a:solidFill>
        </a:uFill>
        <a:latin typeface="+mn-lt"/>
        <a:ea typeface="+mn-ea"/>
        <a:cs typeface="+mn-cs"/>
        <a:sym typeface="Arial"/>
      </a:defRPr>
    </a:lvl5pPr>
    <a:lvl6pPr marL="81279" marR="81279" indent="171450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
          <a:solidFill>
            <a:srgbClr val="000000"/>
          </a:solidFill>
        </a:uFill>
        <a:latin typeface="+mn-lt"/>
        <a:ea typeface="+mn-ea"/>
        <a:cs typeface="+mn-cs"/>
        <a:sym typeface="Arial"/>
      </a:defRPr>
    </a:lvl6pPr>
    <a:lvl7pPr marL="81279" marR="81279" indent="205740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
          <a:solidFill>
            <a:srgbClr val="000000"/>
          </a:solidFill>
        </a:uFill>
        <a:latin typeface="+mn-lt"/>
        <a:ea typeface="+mn-ea"/>
        <a:cs typeface="+mn-cs"/>
        <a:sym typeface="Arial"/>
      </a:defRPr>
    </a:lvl7pPr>
    <a:lvl8pPr marL="81279" marR="81279" indent="240030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
          <a:solidFill>
            <a:srgbClr val="000000"/>
          </a:solidFill>
        </a:uFill>
        <a:latin typeface="+mn-lt"/>
        <a:ea typeface="+mn-ea"/>
        <a:cs typeface="+mn-cs"/>
        <a:sym typeface="Arial"/>
      </a:defRPr>
    </a:lvl8pPr>
    <a:lvl9pPr marL="81279" marR="81279" indent="274320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
          <a:solidFill>
            <a:srgbClr val="000000"/>
          </a:solidFill>
        </a:uFill>
        <a:latin typeface="+mn-lt"/>
        <a:ea typeface="+mn-ea"/>
        <a:cs typeface="+mn-cs"/>
        <a:sym typeface="Arial"/>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940675A-B579-460E-94D1-54222C63F5DA}">
  <a:tblStyle styleId="{8F44A2F1-9E1F-4B54-A3A2-5F16C0AD49E2}" styleName="">
    <a:tblBg/>
    <a:wholeTbl>
      <a:tcTxStyle b="off" i="off">
        <a:fontRef idx="minor">
          <a:srgbClr val="000000"/>
        </a:fontRef>
        <a:srgbClr val="000000"/>
      </a:tcTxStyle>
      <a:tcStyle>
        <a:tcBdr>
          <a:left>
            <a:ln w="25400" cap="flat">
              <a:solidFill>
                <a:srgbClr val="000000"/>
              </a:solidFill>
              <a:prstDash val="solid"/>
              <a:miter lim="400000"/>
            </a:ln>
          </a:left>
          <a:right>
            <a:ln w="25400" cap="flat">
              <a:solidFill>
                <a:srgbClr val="000000"/>
              </a:solidFill>
              <a:prstDash val="solid"/>
              <a:miter lim="400000"/>
            </a:ln>
          </a:right>
          <a:top>
            <a:ln w="25400" cap="flat">
              <a:solidFill>
                <a:srgbClr val="000000"/>
              </a:solidFill>
              <a:prstDash val="solid"/>
              <a:miter lim="400000"/>
            </a:ln>
          </a:top>
          <a:bottom>
            <a:ln w="25400" cap="flat">
              <a:solidFill>
                <a:srgbClr val="000000"/>
              </a:solidFill>
              <a:prstDash val="solid"/>
              <a:miter lim="400000"/>
            </a:ln>
          </a:bottom>
          <a:insideH>
            <a:ln w="25400" cap="flat">
              <a:solidFill>
                <a:srgbClr val="000000"/>
              </a:solidFill>
              <a:prstDash val="solid"/>
              <a:miter lim="400000"/>
            </a:ln>
          </a:insideH>
          <a:insideV>
            <a:ln w="25400" cap="flat">
              <a:solidFill>
                <a:srgbClr val="000000"/>
              </a:solidFill>
              <a:prstDash val="solid"/>
              <a:miter lim="400000"/>
            </a:ln>
          </a:insideV>
        </a:tcBdr>
        <a:fill>
          <a:noFill/>
        </a:fill>
      </a:tcStyle>
    </a:wholeTbl>
    <a:band2H>
      <a:tcTxStyle/>
      <a:tcStyle>
        <a:tcBdr/>
        <a:fill>
          <a:solidFill>
            <a:srgbClr val="C5C7C9">
              <a:alpha val="30000"/>
            </a:srgbClr>
          </a:solidFill>
        </a:fill>
      </a:tcStyle>
    </a:band2H>
    <a:firstCol>
      <a:tcTxStyle b="off" i="off">
        <a:fontRef idx="minor">
          <a:srgbClr val="000000"/>
        </a:fontRef>
        <a:srgbClr val="000000"/>
      </a:tcTxStyle>
      <a:tcStyle>
        <a:tcBdr>
          <a:left>
            <a:ln w="50800" cap="flat">
              <a:solidFill>
                <a:srgbClr val="000000"/>
              </a:solidFill>
              <a:prstDash val="solid"/>
              <a:miter lim="400000"/>
            </a:ln>
          </a:left>
          <a:right>
            <a:ln w="25400" cap="flat">
              <a:solidFill>
                <a:srgbClr val="000000"/>
              </a:solidFill>
              <a:prstDash val="solid"/>
              <a:miter lim="400000"/>
            </a:ln>
          </a:right>
          <a:top>
            <a:ln w="25400" cap="flat">
              <a:solidFill>
                <a:srgbClr val="000000"/>
              </a:solidFill>
              <a:prstDash val="solid"/>
              <a:miter lim="400000"/>
            </a:ln>
          </a:top>
          <a:bottom>
            <a:ln w="25400" cap="flat">
              <a:solidFill>
                <a:srgbClr val="000000"/>
              </a:solidFill>
              <a:prstDash val="solid"/>
              <a:miter lim="400000"/>
            </a:ln>
          </a:bottom>
          <a:insideH>
            <a:ln w="25400" cap="flat">
              <a:solidFill>
                <a:srgbClr val="000000"/>
              </a:solidFill>
              <a:prstDash val="solid"/>
              <a:miter lim="400000"/>
            </a:ln>
          </a:insideH>
          <a:insideV>
            <a:ln w="25400" cap="flat">
              <a:solidFill>
                <a:srgbClr val="000000"/>
              </a:solidFill>
              <a:prstDash val="solid"/>
              <a:miter lim="400000"/>
            </a:ln>
          </a:insideV>
        </a:tcBdr>
        <a:fill>
          <a:solidFill>
            <a:srgbClr val="000000">
              <a:alpha val="25000"/>
            </a:srgbClr>
          </a:solidFill>
        </a:fill>
      </a:tcStyle>
    </a:firstCol>
    <a:lastRow>
      <a:tcTxStyle b="off" i="off">
        <a:fontRef idx="minor">
          <a:srgbClr val="000000"/>
        </a:fontRef>
        <a:srgbClr val="000000"/>
      </a:tcTxStyle>
      <a:tcStyle>
        <a:tcBdr>
          <a:left>
            <a:ln w="25400" cap="flat">
              <a:solidFill>
                <a:srgbClr val="000000"/>
              </a:solidFill>
              <a:prstDash val="solid"/>
              <a:miter lim="400000"/>
            </a:ln>
          </a:left>
          <a:right>
            <a:ln w="25400" cap="flat">
              <a:solidFill>
                <a:srgbClr val="000000"/>
              </a:solidFill>
              <a:prstDash val="solid"/>
              <a:miter lim="400000"/>
            </a:ln>
          </a:right>
          <a:top>
            <a:ln w="25400" cap="flat">
              <a:solidFill>
                <a:srgbClr val="000000"/>
              </a:solidFill>
              <a:prstDash val="solid"/>
              <a:miter lim="400000"/>
            </a:ln>
          </a:top>
          <a:bottom>
            <a:ln w="50800" cap="flat">
              <a:solidFill>
                <a:srgbClr val="000000"/>
              </a:solidFill>
              <a:prstDash val="solid"/>
              <a:miter lim="400000"/>
            </a:ln>
          </a:bottom>
          <a:insideH>
            <a:ln w="25400" cap="flat">
              <a:solidFill>
                <a:srgbClr val="000000"/>
              </a:solidFill>
              <a:prstDash val="solid"/>
              <a:miter lim="400000"/>
            </a:ln>
          </a:insideH>
          <a:insideV>
            <a:ln w="25400" cap="flat">
              <a:solidFill>
                <a:srgbClr val="000000"/>
              </a:solidFill>
              <a:prstDash val="solid"/>
              <a:miter lim="400000"/>
            </a:ln>
          </a:insideV>
        </a:tcBdr>
        <a:fill>
          <a:solidFill>
            <a:srgbClr val="000000">
              <a:alpha val="25000"/>
            </a:srgbClr>
          </a:solidFill>
        </a:fill>
      </a:tcStyle>
    </a:lastRow>
    <a:firstRow>
      <a:tcTxStyle b="off" i="off">
        <a:fontRef idx="minor">
          <a:srgbClr val="000000"/>
        </a:fontRef>
        <a:srgbClr val="000000"/>
      </a:tcTxStyle>
      <a:tcStyle>
        <a:tcBdr>
          <a:left>
            <a:ln w="25400" cap="flat">
              <a:solidFill>
                <a:srgbClr val="000000"/>
              </a:solidFill>
              <a:prstDash val="solid"/>
              <a:miter lim="400000"/>
            </a:ln>
          </a:left>
          <a:right>
            <a:ln w="25400" cap="flat">
              <a:solidFill>
                <a:srgbClr val="000000"/>
              </a:solidFill>
              <a:prstDash val="solid"/>
              <a:miter lim="400000"/>
            </a:ln>
          </a:right>
          <a:top>
            <a:ln w="50800" cap="flat">
              <a:solidFill>
                <a:srgbClr val="000000"/>
              </a:solidFill>
              <a:prstDash val="solid"/>
              <a:miter lim="400000"/>
            </a:ln>
          </a:top>
          <a:bottom>
            <a:ln w="25400" cap="flat">
              <a:solidFill>
                <a:srgbClr val="000000"/>
              </a:solidFill>
              <a:prstDash val="solid"/>
              <a:miter lim="400000"/>
            </a:ln>
          </a:bottom>
          <a:insideH>
            <a:ln w="25400" cap="flat">
              <a:solidFill>
                <a:srgbClr val="000000"/>
              </a:solidFill>
              <a:prstDash val="solid"/>
              <a:miter lim="400000"/>
            </a:ln>
          </a:insideH>
          <a:insideV>
            <a:ln w="25400" cap="flat">
              <a:solidFill>
                <a:srgbClr val="000000"/>
              </a:solidFill>
              <a:prstDash val="solid"/>
              <a:miter lim="400000"/>
            </a:ln>
          </a:insideV>
        </a:tcBdr>
        <a:fill>
          <a:solidFill>
            <a:srgbClr val="000000">
              <a:alpha val="25000"/>
            </a:srgbClr>
          </a:solidFill>
        </a:fill>
      </a:tcStyle>
    </a:firstRow>
  </a:tblStyle>
  <a:tblStyle styleId="{C7B018BB-80A7-4F77-B60F-C8B233D01FF8}" styleName="">
    <a:tblBg/>
    <a:wholeTbl>
      <a:tcTxStyle>
        <a:font>
          <a:latin typeface="Helvetica Light"/>
          <a:ea typeface="Helvetica Light"/>
          <a:cs typeface="Helvetica Light"/>
        </a:font>
        <a:srgbClr val="000000"/>
      </a:tcTxStyle>
      <a:tcStyle>
        <a:tcBdr>
          <a:left>
            <a:ln w="25400" cap="flat">
              <a:solidFill>
                <a:srgbClr val="B8B8B8"/>
              </a:solidFill>
              <a:prstDash val="solid"/>
              <a:miter lim="400000"/>
            </a:ln>
          </a:left>
          <a:right>
            <a:ln w="25400" cap="flat">
              <a:solidFill>
                <a:srgbClr val="B8B8B8"/>
              </a:solidFill>
              <a:prstDash val="solid"/>
              <a:miter lim="400000"/>
            </a:ln>
          </a:right>
          <a:top>
            <a:ln w="25400" cap="flat">
              <a:solidFill>
                <a:srgbClr val="B8B8B8"/>
              </a:solidFill>
              <a:prstDash val="solid"/>
              <a:miter lim="400000"/>
            </a:ln>
          </a:top>
          <a:bottom>
            <a:ln w="25400" cap="flat">
              <a:solidFill>
                <a:srgbClr val="B8B8B8"/>
              </a:solidFill>
              <a:prstDash val="solid"/>
              <a:miter lim="400000"/>
            </a:ln>
          </a:bottom>
          <a:insideH>
            <a:ln w="25400" cap="flat">
              <a:solidFill>
                <a:srgbClr val="B8B8B8"/>
              </a:solidFill>
              <a:prstDash val="solid"/>
              <a:miter lim="400000"/>
            </a:ln>
          </a:insideH>
          <a:insideV>
            <a:ln w="25400" cap="flat">
              <a:solidFill>
                <a:srgbClr val="B8B8B8"/>
              </a:solidFill>
              <a:prstDash val="solid"/>
              <a:miter lim="400000"/>
            </a:ln>
          </a:insideV>
        </a:tcBdr>
        <a:fill>
          <a:solidFill>
            <a:srgbClr val="EBEBEB"/>
          </a:solidFill>
        </a:fill>
      </a:tcStyle>
    </a:wholeTbl>
    <a:band2H>
      <a:tcTxStyle/>
      <a:tcStyle>
        <a:tcBdr/>
        <a:fill>
          <a:solidFill>
            <a:srgbClr val="E1E0DA"/>
          </a:solidFill>
        </a:fill>
      </a:tcStyle>
    </a:band2H>
    <a:firstCol>
      <a:tcTxStyle b="on">
        <a:font>
          <a:latin typeface="Helvetica"/>
          <a:ea typeface="Helvetica"/>
          <a:cs typeface="Helvetica"/>
        </a:font>
        <a:srgbClr val="FFFFFF"/>
      </a:tcTxStyle>
      <a:tcStyle>
        <a:tcBdr>
          <a:left>
            <a:ln w="25400" cap="flat">
              <a:solidFill>
                <a:srgbClr val="606060"/>
              </a:solidFill>
              <a:prstDash val="solid"/>
              <a:miter lim="400000"/>
            </a:ln>
          </a:left>
          <a:right>
            <a:ln w="25400" cap="flat">
              <a:solidFill>
                <a:srgbClr val="606060"/>
              </a:solidFill>
              <a:prstDash val="solid"/>
              <a:miter lim="400000"/>
            </a:ln>
          </a:right>
          <a:top>
            <a:ln w="25400" cap="flat">
              <a:solidFill>
                <a:srgbClr val="606060"/>
              </a:solidFill>
              <a:prstDash val="solid"/>
              <a:miter lim="400000"/>
            </a:ln>
          </a:top>
          <a:bottom>
            <a:ln w="25400" cap="flat">
              <a:solidFill>
                <a:srgbClr val="606060"/>
              </a:solidFill>
              <a:prstDash val="solid"/>
              <a:miter lim="400000"/>
            </a:ln>
          </a:bottom>
          <a:insideH>
            <a:ln w="25400" cap="flat">
              <a:solidFill>
                <a:srgbClr val="606060"/>
              </a:solidFill>
              <a:prstDash val="solid"/>
              <a:miter lim="400000"/>
            </a:ln>
          </a:insideH>
          <a:insideV>
            <a:ln w="25400" cap="flat">
              <a:solidFill>
                <a:srgbClr val="606060"/>
              </a:solidFill>
              <a:prstDash val="solid"/>
              <a:miter lim="400000"/>
            </a:ln>
          </a:insideV>
        </a:tcBdr>
        <a:fill>
          <a:solidFill>
            <a:srgbClr val="5AC831"/>
          </a:solidFill>
        </a:fill>
      </a:tcStyle>
    </a:firstCol>
    <a:lastRow>
      <a:tcTxStyle>
        <a:font>
          <a:latin typeface="Helvetica Light"/>
          <a:ea typeface="Helvetica Light"/>
          <a:cs typeface="Helvetica Light"/>
        </a:font>
        <a:srgbClr val="000000"/>
      </a:tcTxStyle>
      <a:tcStyle>
        <a:tcBdr>
          <a:left>
            <a:ln w="25400" cap="flat">
              <a:solidFill>
                <a:srgbClr val="B8B8B8"/>
              </a:solidFill>
              <a:prstDash val="solid"/>
              <a:miter lim="400000"/>
            </a:ln>
          </a:left>
          <a:right>
            <a:ln w="25400" cap="flat">
              <a:solidFill>
                <a:srgbClr val="B8B8B8"/>
              </a:solidFill>
              <a:prstDash val="solid"/>
              <a:miter lim="400000"/>
            </a:ln>
          </a:right>
          <a:top>
            <a:ln w="50800" cap="flat">
              <a:solidFill>
                <a:srgbClr val="606060"/>
              </a:solidFill>
              <a:prstDash val="solid"/>
              <a:miter lim="400000"/>
            </a:ln>
          </a:top>
          <a:bottom>
            <a:ln w="25400" cap="flat">
              <a:solidFill>
                <a:srgbClr val="606060"/>
              </a:solidFill>
              <a:prstDash val="solid"/>
              <a:miter lim="400000"/>
            </a:ln>
          </a:bottom>
          <a:insideH>
            <a:ln w="25400" cap="flat">
              <a:solidFill>
                <a:srgbClr val="B8B8B8"/>
              </a:solidFill>
              <a:prstDash val="solid"/>
              <a:miter lim="400000"/>
            </a:ln>
          </a:insideH>
          <a:insideV>
            <a:ln w="25400" cap="flat">
              <a:solidFill>
                <a:srgbClr val="B8B8B8"/>
              </a:solidFill>
              <a:prstDash val="solid"/>
              <a:miter lim="400000"/>
            </a:ln>
          </a:insideV>
        </a:tcBdr>
        <a:fill>
          <a:solidFill>
            <a:srgbClr val="EBEBEB"/>
          </a:solidFill>
        </a:fill>
      </a:tcStyle>
    </a:lastRow>
    <a:firstRow>
      <a:tcTxStyle b="on">
        <a:font>
          <a:latin typeface="Helvetica"/>
          <a:ea typeface="Helvetica"/>
          <a:cs typeface="Helvetica"/>
        </a:font>
        <a:srgbClr val="FFFFFF"/>
      </a:tcTxStyle>
      <a:tcStyle>
        <a:tcBdr>
          <a:left>
            <a:ln w="25400" cap="flat">
              <a:solidFill>
                <a:srgbClr val="606060"/>
              </a:solidFill>
              <a:prstDash val="solid"/>
              <a:miter lim="400000"/>
            </a:ln>
          </a:left>
          <a:right>
            <a:ln w="25400" cap="flat">
              <a:solidFill>
                <a:srgbClr val="606060"/>
              </a:solidFill>
              <a:prstDash val="solid"/>
              <a:miter lim="400000"/>
            </a:ln>
          </a:right>
          <a:top>
            <a:ln w="25400" cap="flat">
              <a:solidFill>
                <a:srgbClr val="606060"/>
              </a:solidFill>
              <a:prstDash val="solid"/>
              <a:miter lim="400000"/>
            </a:ln>
          </a:top>
          <a:bottom>
            <a:ln w="25400" cap="flat">
              <a:solidFill>
                <a:srgbClr val="606060"/>
              </a:solidFill>
              <a:prstDash val="solid"/>
              <a:miter lim="400000"/>
            </a:ln>
          </a:bottom>
          <a:insideH>
            <a:ln w="25400" cap="flat">
              <a:solidFill>
                <a:srgbClr val="606060"/>
              </a:solidFill>
              <a:prstDash val="solid"/>
              <a:miter lim="400000"/>
            </a:ln>
          </a:insideH>
          <a:insideV>
            <a:ln w="25400" cap="flat">
              <a:solidFill>
                <a:srgbClr val="606060"/>
              </a:solidFill>
              <a:prstDash val="solid"/>
              <a:miter lim="400000"/>
            </a:ln>
          </a:insideV>
        </a:tcBdr>
        <a:fill>
          <a:solidFill>
            <a:schemeClr val="accent2"/>
          </a:solidFill>
        </a:fill>
      </a:tcStyle>
    </a:firstRow>
  </a:tblStyle>
  <a:tblStyle styleId="{EEE7283C-3CF3-47DC-8721-378D4A62B228}" styleName="">
    <a:tblBg/>
    <a:wholeTbl>
      <a:tcTxStyle>
        <a:font>
          <a:latin typeface="Helvetica Light"/>
          <a:ea typeface="Helvetica Light"/>
          <a:cs typeface="Helvetica Light"/>
        </a:font>
        <a:srgbClr val="000000"/>
      </a:tcTxStyle>
      <a:tcStyle>
        <a:tcBdr>
          <a:left>
            <a:ln w="25400" cap="flat">
              <a:solidFill>
                <a:srgbClr val="5D5D5D"/>
              </a:solidFill>
              <a:custDash>
                <a:ds d="200000" sp="200000"/>
              </a:custDash>
              <a:miter lim="400000"/>
            </a:ln>
          </a:left>
          <a:right>
            <a:ln w="25400" cap="flat">
              <a:solidFill>
                <a:srgbClr val="5D5D5D"/>
              </a:solidFill>
              <a:custDash>
                <a:ds d="200000" sp="200000"/>
              </a:custDash>
              <a:miter lim="400000"/>
            </a:ln>
          </a:right>
          <a:top>
            <a:ln w="25400" cap="flat">
              <a:solidFill>
                <a:srgbClr val="5D5D5D"/>
              </a:solidFill>
              <a:custDash>
                <a:ds d="200000" sp="200000"/>
              </a:custDash>
              <a:miter lim="400000"/>
            </a:ln>
          </a:top>
          <a:bottom>
            <a:ln w="25400" cap="flat">
              <a:solidFill>
                <a:srgbClr val="5D5D5D"/>
              </a:solidFill>
              <a:custDash>
                <a:ds d="200000" sp="200000"/>
              </a:custDash>
              <a:miter lim="400000"/>
            </a:ln>
          </a:bottom>
          <a:insideH>
            <a:ln w="25400" cap="flat">
              <a:solidFill>
                <a:srgbClr val="5D5D5D"/>
              </a:solidFill>
              <a:custDash>
                <a:ds d="200000" sp="200000"/>
              </a:custDash>
              <a:miter lim="400000"/>
            </a:ln>
          </a:insideH>
          <a:insideV>
            <a:ln w="25400" cap="flat">
              <a:solidFill>
                <a:srgbClr val="5D5D5D"/>
              </a:solidFill>
              <a:custDash>
                <a:ds d="200000" sp="200000"/>
              </a:custDash>
              <a:miter lim="400000"/>
            </a:ln>
          </a:insideV>
        </a:tcBdr>
        <a:fill>
          <a:solidFill>
            <a:srgbClr val="E6E3D7"/>
          </a:solidFill>
        </a:fill>
      </a:tcStyle>
    </a:wholeTbl>
    <a:band2H>
      <a:tcTxStyle/>
      <a:tcStyle>
        <a:tcBdr/>
        <a:fill>
          <a:solidFill>
            <a:srgbClr val="C3C2C2"/>
          </a:solidFill>
        </a:fill>
      </a:tcStyle>
    </a:band2H>
    <a:firstCol>
      <a:tcTxStyle b="on">
        <a:font>
          <a:latin typeface="Helvetica"/>
          <a:ea typeface="Helvetica"/>
          <a:cs typeface="Helvetica"/>
        </a:font>
        <a:srgbClr val="FFFFFF"/>
      </a:tcTxStyle>
      <a:tcStyle>
        <a:tcBdr>
          <a:left>
            <a:ln w="25400" cap="flat">
              <a:solidFill>
                <a:srgbClr val="5D5D5D"/>
              </a:solidFill>
              <a:prstDash val="solid"/>
              <a:miter lim="400000"/>
            </a:ln>
          </a:left>
          <a:right>
            <a:ln w="25400" cap="flat">
              <a:solidFill>
                <a:srgbClr val="5D5D5D"/>
              </a:solidFill>
              <a:prstDash val="solid"/>
              <a:miter lim="400000"/>
            </a:ln>
          </a:right>
          <a:top>
            <a:ln w="25400" cap="flat">
              <a:solidFill>
                <a:srgbClr val="5D5D5D"/>
              </a:solidFill>
              <a:prstDash val="solid"/>
              <a:miter lim="400000"/>
            </a:ln>
          </a:top>
          <a:bottom>
            <a:ln w="25400" cap="flat">
              <a:solidFill>
                <a:srgbClr val="5D5D5D"/>
              </a:solidFill>
              <a:prstDash val="solid"/>
              <a:miter lim="400000"/>
            </a:ln>
          </a:bottom>
          <a:insideH>
            <a:ln w="25400" cap="flat">
              <a:solidFill>
                <a:srgbClr val="5D5D5D"/>
              </a:solidFill>
              <a:prstDash val="solid"/>
              <a:miter lim="400000"/>
            </a:ln>
          </a:insideH>
          <a:insideV>
            <a:ln w="25400" cap="flat">
              <a:solidFill>
                <a:srgbClr val="5D5D5D"/>
              </a:solidFill>
              <a:prstDash val="solid"/>
              <a:miter lim="400000"/>
            </a:ln>
          </a:insideV>
        </a:tcBdr>
        <a:fill>
          <a:solidFill>
            <a:srgbClr val="909C99"/>
          </a:solidFill>
        </a:fill>
      </a:tcStyle>
    </a:firstCol>
    <a:lastRow>
      <a:tcTxStyle b="on">
        <a:font>
          <a:latin typeface="Helvetica"/>
          <a:ea typeface="Helvetica"/>
          <a:cs typeface="Helvetica"/>
        </a:font>
        <a:srgbClr val="FFFFFF"/>
      </a:tcTxStyle>
      <a:tcStyle>
        <a:tcBdr>
          <a:left>
            <a:ln w="25400" cap="flat">
              <a:solidFill>
                <a:srgbClr val="5D5D5D"/>
              </a:solidFill>
              <a:prstDash val="solid"/>
              <a:miter lim="400000"/>
            </a:ln>
          </a:left>
          <a:right>
            <a:ln w="25400" cap="flat">
              <a:solidFill>
                <a:srgbClr val="5D5D5D"/>
              </a:solidFill>
              <a:prstDash val="solid"/>
              <a:miter lim="400000"/>
            </a:ln>
          </a:right>
          <a:top>
            <a:ln w="25400" cap="flat">
              <a:solidFill>
                <a:srgbClr val="5D5D5D"/>
              </a:solidFill>
              <a:prstDash val="solid"/>
              <a:miter lim="400000"/>
            </a:ln>
          </a:top>
          <a:bottom>
            <a:ln w="25400" cap="flat">
              <a:solidFill>
                <a:srgbClr val="5D5D5D"/>
              </a:solidFill>
              <a:prstDash val="solid"/>
              <a:miter lim="400000"/>
            </a:ln>
          </a:bottom>
          <a:insideH>
            <a:ln w="25400" cap="flat">
              <a:solidFill>
                <a:srgbClr val="5D5D5D"/>
              </a:solidFill>
              <a:prstDash val="solid"/>
              <a:miter lim="400000"/>
            </a:ln>
          </a:insideH>
          <a:insideV>
            <a:ln w="25400" cap="flat">
              <a:solidFill>
                <a:srgbClr val="5D5D5D"/>
              </a:solidFill>
              <a:prstDash val="solid"/>
              <a:miter lim="400000"/>
            </a:ln>
          </a:insideV>
        </a:tcBdr>
        <a:fill>
          <a:solidFill>
            <a:srgbClr val="97764E"/>
          </a:solidFill>
        </a:fill>
      </a:tcStyle>
    </a:lastRow>
    <a:firstRow>
      <a:tcTxStyle b="on">
        <a:font>
          <a:latin typeface="Helvetica"/>
          <a:ea typeface="Helvetica"/>
          <a:cs typeface="Helvetica"/>
        </a:font>
        <a:srgbClr val="FFFFFF"/>
      </a:tcTxStyle>
      <a:tcStyle>
        <a:tcBdr>
          <a:left>
            <a:ln w="25400" cap="flat">
              <a:solidFill>
                <a:srgbClr val="5D5D5D"/>
              </a:solidFill>
              <a:prstDash val="solid"/>
              <a:miter lim="400000"/>
            </a:ln>
          </a:left>
          <a:right>
            <a:ln w="25400" cap="flat">
              <a:solidFill>
                <a:srgbClr val="5D5D5D"/>
              </a:solidFill>
              <a:prstDash val="solid"/>
              <a:miter lim="400000"/>
            </a:ln>
          </a:right>
          <a:top>
            <a:ln w="25400" cap="flat">
              <a:solidFill>
                <a:srgbClr val="5D5D5D"/>
              </a:solidFill>
              <a:prstDash val="solid"/>
              <a:miter lim="400000"/>
            </a:ln>
          </a:top>
          <a:bottom>
            <a:ln w="25400" cap="flat">
              <a:solidFill>
                <a:srgbClr val="5D5D5D"/>
              </a:solidFill>
              <a:prstDash val="solid"/>
              <a:miter lim="400000"/>
            </a:ln>
          </a:bottom>
          <a:insideH>
            <a:ln w="25400" cap="flat">
              <a:solidFill>
                <a:srgbClr val="5D5D5D"/>
              </a:solidFill>
              <a:prstDash val="solid"/>
              <a:miter lim="400000"/>
            </a:ln>
          </a:insideH>
          <a:insideV>
            <a:ln w="25400" cap="flat">
              <a:solidFill>
                <a:srgbClr val="5D5D5D"/>
              </a:solidFill>
              <a:prstDash val="solid"/>
              <a:miter lim="400000"/>
            </a:ln>
          </a:insideV>
        </a:tcBdr>
        <a:fill>
          <a:solidFill>
            <a:srgbClr val="97764E"/>
          </a:solidFill>
        </a:fill>
      </a:tcStyle>
    </a:firstRow>
  </a:tblStyle>
  <a:tblStyle styleId="{CF821DB8-F4EB-4A41-A1BA-3FCAFE7338EE}" styleName="">
    <a:tblBg/>
    <a:wholeTbl>
      <a:tcTxStyle>
        <a:font>
          <a:latin typeface="Helvetica Light"/>
          <a:ea typeface="Helvetica Light"/>
          <a:cs typeface="Helvetica Light"/>
        </a:font>
        <a:srgbClr val="000000"/>
      </a:tcTxStyle>
      <a:tcStyle>
        <a:tcBdr>
          <a:left>
            <a:ln w="25400" cap="flat">
              <a:solidFill>
                <a:srgbClr val="000000"/>
              </a:solidFill>
              <a:prstDash val="solid"/>
              <a:miter lim="400000"/>
            </a:ln>
          </a:left>
          <a:right>
            <a:ln w="25400" cap="flat">
              <a:solidFill>
                <a:srgbClr val="000000"/>
              </a:solidFill>
              <a:prstDash val="solid"/>
              <a:miter lim="400000"/>
            </a:ln>
          </a:right>
          <a:top>
            <a:ln w="25400" cap="flat">
              <a:solidFill>
                <a:srgbClr val="000000"/>
              </a:solidFill>
              <a:prstDash val="solid"/>
              <a:miter lim="400000"/>
            </a:ln>
          </a:top>
          <a:bottom>
            <a:ln w="25400" cap="flat">
              <a:solidFill>
                <a:srgbClr val="000000"/>
              </a:solidFill>
              <a:prstDash val="solid"/>
              <a:miter lim="400000"/>
            </a:ln>
          </a:bottom>
          <a:insideH>
            <a:ln w="25400" cap="flat">
              <a:solidFill>
                <a:srgbClr val="000000"/>
              </a:solidFill>
              <a:prstDash val="solid"/>
              <a:miter lim="400000"/>
            </a:ln>
          </a:insideH>
          <a:insideV>
            <a:ln w="25400" cap="flat">
              <a:solidFill>
                <a:srgbClr val="000000"/>
              </a:solidFill>
              <a:prstDash val="solid"/>
              <a:miter lim="400000"/>
            </a:ln>
          </a:insideV>
        </a:tcBdr>
        <a:fill>
          <a:solidFill>
            <a:srgbClr val="EBEBEB"/>
          </a:solidFill>
        </a:fill>
      </a:tcStyle>
    </a:wholeTbl>
    <a:band2H>
      <a:tcTxStyle/>
      <a:tcStyle>
        <a:tcBdr/>
        <a:fill>
          <a:solidFill>
            <a:srgbClr val="DCE5E6"/>
          </a:solidFill>
        </a:fill>
      </a:tcStyle>
    </a:band2H>
    <a:firstCol>
      <a:tcTxStyle b="on">
        <a:font>
          <a:latin typeface="Helvetica"/>
          <a:ea typeface="Helvetica"/>
          <a:cs typeface="Helvetica"/>
        </a:font>
        <a:srgbClr val="FFFFFF"/>
      </a:tcTxStyle>
      <a:tcStyle>
        <a:tcBdr>
          <a:left>
            <a:ln w="25400" cap="flat">
              <a:solidFill>
                <a:srgbClr val="000000"/>
              </a:solidFill>
              <a:prstDash val="solid"/>
              <a:miter lim="400000"/>
            </a:ln>
          </a:left>
          <a:right>
            <a:ln w="25400" cap="flat">
              <a:solidFill>
                <a:srgbClr val="000000"/>
              </a:solidFill>
              <a:prstDash val="solid"/>
              <a:miter lim="400000"/>
            </a:ln>
          </a:right>
          <a:top>
            <a:ln w="25400" cap="flat">
              <a:solidFill>
                <a:srgbClr val="000000"/>
              </a:solidFill>
              <a:prstDash val="solid"/>
              <a:miter lim="400000"/>
            </a:ln>
          </a:top>
          <a:bottom>
            <a:ln w="25400" cap="flat">
              <a:solidFill>
                <a:srgbClr val="000000"/>
              </a:solidFill>
              <a:prstDash val="solid"/>
              <a:miter lim="400000"/>
            </a:ln>
          </a:bottom>
          <a:insideH>
            <a:ln w="25400" cap="flat">
              <a:solidFill>
                <a:srgbClr val="000000"/>
              </a:solidFill>
              <a:prstDash val="solid"/>
              <a:miter lim="400000"/>
            </a:ln>
          </a:insideH>
          <a:insideV>
            <a:ln w="25400" cap="flat">
              <a:solidFill>
                <a:srgbClr val="000000"/>
              </a:solidFill>
              <a:prstDash val="solid"/>
              <a:miter lim="400000"/>
            </a:ln>
          </a:insideV>
        </a:tcBdr>
        <a:fill>
          <a:solidFill>
            <a:srgbClr val="5E7790"/>
          </a:solidFill>
        </a:fill>
      </a:tcStyle>
    </a:firstCol>
    <a:lastRow>
      <a:tcTxStyle b="on">
        <a:font>
          <a:latin typeface="Helvetica"/>
          <a:ea typeface="Helvetica"/>
          <a:cs typeface="Helvetica"/>
        </a:font>
        <a:srgbClr val="FFFFFF"/>
      </a:tcTxStyle>
      <a:tcStyle>
        <a:tcBdr>
          <a:left>
            <a:ln w="25400" cap="flat">
              <a:solidFill>
                <a:srgbClr val="000000"/>
              </a:solidFill>
              <a:prstDash val="solid"/>
              <a:miter lim="400000"/>
            </a:ln>
          </a:left>
          <a:right>
            <a:ln w="25400" cap="flat">
              <a:solidFill>
                <a:srgbClr val="000000"/>
              </a:solidFill>
              <a:prstDash val="solid"/>
              <a:miter lim="400000"/>
            </a:ln>
          </a:right>
          <a:top>
            <a:ln w="25400" cap="flat">
              <a:solidFill>
                <a:srgbClr val="000000"/>
              </a:solidFill>
              <a:prstDash val="solid"/>
              <a:miter lim="400000"/>
            </a:ln>
          </a:top>
          <a:bottom>
            <a:ln w="25400" cap="flat">
              <a:solidFill>
                <a:srgbClr val="000000"/>
              </a:solidFill>
              <a:prstDash val="solid"/>
              <a:miter lim="400000"/>
            </a:ln>
          </a:bottom>
          <a:insideH>
            <a:ln w="25400" cap="flat">
              <a:solidFill>
                <a:srgbClr val="000000"/>
              </a:solidFill>
              <a:prstDash val="solid"/>
              <a:miter lim="400000"/>
            </a:ln>
          </a:insideH>
          <a:insideV>
            <a:ln w="25400" cap="flat">
              <a:solidFill>
                <a:srgbClr val="000000"/>
              </a:solidFill>
              <a:prstDash val="solid"/>
              <a:miter lim="400000"/>
            </a:ln>
          </a:insideV>
        </a:tcBdr>
        <a:fill>
          <a:solidFill>
            <a:srgbClr val="5E7790"/>
          </a:solidFill>
        </a:fill>
      </a:tcStyle>
    </a:lastRow>
    <a:firstRow>
      <a:tcTxStyle b="on">
        <a:font>
          <a:latin typeface="Helvetica"/>
          <a:ea typeface="Helvetica"/>
          <a:cs typeface="Helvetica"/>
        </a:font>
        <a:srgbClr val="FFFFFF"/>
      </a:tcTxStyle>
      <a:tcStyle>
        <a:tcBdr>
          <a:left>
            <a:ln w="25400" cap="flat">
              <a:solidFill>
                <a:srgbClr val="000000"/>
              </a:solidFill>
              <a:prstDash val="solid"/>
              <a:miter lim="400000"/>
            </a:ln>
          </a:left>
          <a:right>
            <a:ln w="25400" cap="flat">
              <a:solidFill>
                <a:srgbClr val="000000"/>
              </a:solidFill>
              <a:prstDash val="solid"/>
              <a:miter lim="400000"/>
            </a:ln>
          </a:right>
          <a:top>
            <a:ln w="25400" cap="flat">
              <a:solidFill>
                <a:srgbClr val="000000"/>
              </a:solidFill>
              <a:prstDash val="solid"/>
              <a:miter lim="400000"/>
            </a:ln>
          </a:top>
          <a:bottom>
            <a:ln w="25400" cap="flat">
              <a:solidFill>
                <a:srgbClr val="000000"/>
              </a:solidFill>
              <a:prstDash val="solid"/>
              <a:miter lim="400000"/>
            </a:ln>
          </a:bottom>
          <a:insideH>
            <a:ln w="25400" cap="flat">
              <a:solidFill>
                <a:srgbClr val="000000"/>
              </a:solidFill>
              <a:prstDash val="solid"/>
              <a:miter lim="400000"/>
            </a:ln>
          </a:insideH>
          <a:insideV>
            <a:ln w="25400" cap="flat">
              <a:solidFill>
                <a:srgbClr val="000000"/>
              </a:solidFill>
              <a:prstDash val="solid"/>
              <a:miter lim="400000"/>
            </a:ln>
          </a:insideV>
        </a:tcBdr>
        <a:fill>
          <a:solidFill>
            <a:srgbClr val="5E7790"/>
          </a:solidFill>
        </a:fill>
      </a:tcStyle>
    </a:firstRow>
  </a:tblStyle>
  <a:tblStyle styleId="{33BA23B1-9221-436E-865A-0063620EA4FD}" styleName="">
    <a:tblBg/>
    <a:wholeTbl>
      <a:tcTxStyle>
        <a:font>
          <a:latin typeface="Helvetica Light"/>
          <a:ea typeface="Helvetica Light"/>
          <a:cs typeface="Helvetica Light"/>
        </a:font>
        <a:srgbClr val="000000"/>
      </a:tcTxStyle>
      <a:tcStyle>
        <a:tcBdr>
          <a:left>
            <a:ln w="25400" cap="flat">
              <a:solidFill>
                <a:srgbClr val="FFFFFF"/>
              </a:solidFill>
              <a:prstDash val="solid"/>
              <a:miter lim="400000"/>
            </a:ln>
          </a:left>
          <a:right>
            <a:ln w="25400" cap="flat">
              <a:solidFill>
                <a:srgbClr val="FFFFFF"/>
              </a:solidFill>
              <a:prstDash val="solid"/>
              <a:miter lim="400000"/>
            </a:ln>
          </a:right>
          <a:top>
            <a:ln w="25400" cap="flat">
              <a:solidFill>
                <a:srgbClr val="FFFFFF"/>
              </a:solidFill>
              <a:prstDash val="solid"/>
              <a:miter lim="400000"/>
            </a:ln>
          </a:top>
          <a:bottom>
            <a:ln w="25400" cap="flat">
              <a:solidFill>
                <a:srgbClr val="FFFFFF"/>
              </a:solidFill>
              <a:prstDash val="solid"/>
              <a:miter lim="400000"/>
            </a:ln>
          </a:bottom>
          <a:insideH>
            <a:ln w="25400" cap="flat">
              <a:solidFill>
                <a:srgbClr val="FFFFFF"/>
              </a:solidFill>
              <a:prstDash val="solid"/>
              <a:miter lim="400000"/>
            </a:ln>
          </a:insideH>
          <a:insideV>
            <a:ln w="25400" cap="flat">
              <a:solidFill>
                <a:srgbClr val="FFFFFF"/>
              </a:solidFill>
              <a:prstDash val="solid"/>
              <a:miter lim="400000"/>
            </a:ln>
          </a:insideV>
        </a:tcBdr>
        <a:fill>
          <a:solidFill>
            <a:srgbClr val="D0D1D2"/>
          </a:solidFill>
        </a:fill>
      </a:tcStyle>
    </a:wholeTbl>
    <a:band2H>
      <a:tcTxStyle/>
      <a:tcStyle>
        <a:tcBdr/>
        <a:fill>
          <a:solidFill>
            <a:srgbClr val="DEDEDF"/>
          </a:solidFill>
        </a:fill>
      </a:tcStyle>
    </a:band2H>
    <a:firstCol>
      <a:tcTxStyle b="on">
        <a:font>
          <a:latin typeface="Helvetica"/>
          <a:ea typeface="Helvetica"/>
          <a:cs typeface="Helvetica"/>
        </a:font>
        <a:srgbClr val="FFFFFF"/>
      </a:tcTxStyle>
      <a:tcStyle>
        <a:tcBdr>
          <a:left>
            <a:ln w="25400" cap="flat">
              <a:solidFill>
                <a:srgbClr val="FFFFFF"/>
              </a:solidFill>
              <a:prstDash val="solid"/>
              <a:miter lim="400000"/>
            </a:ln>
          </a:left>
          <a:right>
            <a:ln w="25400" cap="flat">
              <a:solidFill>
                <a:srgbClr val="FFFFFF"/>
              </a:solidFill>
              <a:prstDash val="solid"/>
              <a:miter lim="400000"/>
            </a:ln>
          </a:right>
          <a:top>
            <a:ln w="25400" cap="flat">
              <a:solidFill>
                <a:srgbClr val="FFFFFF"/>
              </a:solidFill>
              <a:prstDash val="solid"/>
              <a:miter lim="400000"/>
            </a:ln>
          </a:top>
          <a:bottom>
            <a:ln w="25400" cap="flat">
              <a:solidFill>
                <a:srgbClr val="FFFFFF"/>
              </a:solidFill>
              <a:prstDash val="solid"/>
              <a:miter lim="400000"/>
            </a:ln>
          </a:bottom>
          <a:insideH>
            <a:ln w="25400" cap="flat">
              <a:solidFill>
                <a:srgbClr val="FFFFFF"/>
              </a:solidFill>
              <a:prstDash val="solid"/>
              <a:miter lim="400000"/>
            </a:ln>
          </a:insideH>
          <a:insideV>
            <a:ln w="25400" cap="flat">
              <a:solidFill>
                <a:srgbClr val="FFFFFF"/>
              </a:solidFill>
              <a:prstDash val="solid"/>
              <a:miter lim="400000"/>
            </a:ln>
          </a:insideV>
        </a:tcBdr>
        <a:fill>
          <a:solidFill>
            <a:srgbClr val="535761"/>
          </a:solidFill>
        </a:fill>
      </a:tcStyle>
    </a:firstCol>
    <a:lastRow>
      <a:tcTxStyle b="on">
        <a:font>
          <a:latin typeface="Helvetica"/>
          <a:ea typeface="Helvetica"/>
          <a:cs typeface="Helvetica"/>
        </a:font>
        <a:srgbClr val="FFFFFF"/>
      </a:tcTxStyle>
      <a:tcStyle>
        <a:tcBdr>
          <a:left>
            <a:ln w="25400" cap="flat">
              <a:solidFill>
                <a:srgbClr val="FFFFFF"/>
              </a:solidFill>
              <a:prstDash val="solid"/>
              <a:miter lim="400000"/>
            </a:ln>
          </a:left>
          <a:right>
            <a:ln w="25400" cap="flat">
              <a:solidFill>
                <a:srgbClr val="FFFFFF"/>
              </a:solidFill>
              <a:prstDash val="solid"/>
              <a:miter lim="400000"/>
            </a:ln>
          </a:right>
          <a:top>
            <a:ln w="25400" cap="flat">
              <a:solidFill>
                <a:srgbClr val="FFFFFF"/>
              </a:solidFill>
              <a:prstDash val="solid"/>
              <a:miter lim="400000"/>
            </a:ln>
          </a:top>
          <a:bottom>
            <a:ln w="25400" cap="flat">
              <a:solidFill>
                <a:srgbClr val="FFFFFF"/>
              </a:solidFill>
              <a:prstDash val="solid"/>
              <a:miter lim="400000"/>
            </a:ln>
          </a:bottom>
          <a:insideH>
            <a:ln w="25400" cap="flat">
              <a:solidFill>
                <a:srgbClr val="FFFFFF"/>
              </a:solidFill>
              <a:prstDash val="solid"/>
              <a:miter lim="400000"/>
            </a:ln>
          </a:insideH>
          <a:insideV>
            <a:ln w="25400" cap="flat">
              <a:solidFill>
                <a:srgbClr val="FFFFFF"/>
              </a:solidFill>
              <a:prstDash val="solid"/>
              <a:miter lim="400000"/>
            </a:ln>
          </a:insideV>
        </a:tcBdr>
        <a:fill>
          <a:solidFill>
            <a:srgbClr val="909398"/>
          </a:solidFill>
        </a:fill>
      </a:tcStyle>
    </a:lastRow>
    <a:firstRow>
      <a:tcTxStyle b="on">
        <a:font>
          <a:latin typeface="Helvetica"/>
          <a:ea typeface="Helvetica"/>
          <a:cs typeface="Helvetica"/>
        </a:font>
        <a:srgbClr val="FFFFFF"/>
      </a:tcTxStyle>
      <a:tcStyle>
        <a:tcBdr>
          <a:left>
            <a:ln w="25400" cap="flat">
              <a:solidFill>
                <a:srgbClr val="FFFFFF"/>
              </a:solidFill>
              <a:prstDash val="solid"/>
              <a:miter lim="400000"/>
            </a:ln>
          </a:left>
          <a:right>
            <a:ln w="25400" cap="flat">
              <a:solidFill>
                <a:srgbClr val="FFFFFF"/>
              </a:solidFill>
              <a:prstDash val="solid"/>
              <a:miter lim="400000"/>
            </a:ln>
          </a:right>
          <a:top>
            <a:ln w="25400" cap="flat">
              <a:solidFill>
                <a:srgbClr val="FFFFFF"/>
              </a:solidFill>
              <a:prstDash val="solid"/>
              <a:miter lim="400000"/>
            </a:ln>
          </a:top>
          <a:bottom>
            <a:ln w="25400" cap="flat">
              <a:solidFill>
                <a:srgbClr val="FFFFFF"/>
              </a:solidFill>
              <a:prstDash val="solid"/>
              <a:miter lim="400000"/>
            </a:ln>
          </a:bottom>
          <a:insideH>
            <a:ln w="25400" cap="flat">
              <a:solidFill>
                <a:srgbClr val="FFFFFF"/>
              </a:solidFill>
              <a:prstDash val="solid"/>
              <a:miter lim="400000"/>
            </a:ln>
          </a:insideH>
          <a:insideV>
            <a:ln w="25400" cap="flat">
              <a:solidFill>
                <a:srgbClr val="FFFFFF"/>
              </a:solidFill>
              <a:prstDash val="solid"/>
              <a:miter lim="400000"/>
            </a:ln>
          </a:insideV>
        </a:tcBdr>
        <a:fill>
          <a:solidFill>
            <a:srgbClr val="767C85"/>
          </a:solidFill>
        </a:fill>
      </a:tcStyle>
    </a:firstRow>
  </a:tblStyle>
  <a:tblStyle styleId="{2708684C-4D16-4618-839F-0558EEFCDFE6}" styleName="">
    <a:tblBg/>
    <a:wholeTbl>
      <a:tcTxStyle>
        <a:font>
          <a:latin typeface="Helvetica Light"/>
          <a:ea typeface="Helvetica Light"/>
          <a:cs typeface="Helvetica Light"/>
        </a:font>
        <a:srgbClr val="000000"/>
      </a:tcTxStyle>
      <a:tcStyle>
        <a:tcBdr>
          <a:left>
            <a:ln w="25400" cap="flat">
              <a:solidFill>
                <a:srgbClr val="000000"/>
              </a:solidFill>
              <a:custDash>
                <a:ds d="200000" sp="200000"/>
              </a:custDash>
              <a:miter lim="400000"/>
            </a:ln>
          </a:left>
          <a:right>
            <a:ln w="25400" cap="flat">
              <a:solidFill>
                <a:srgbClr val="000000"/>
              </a:solidFill>
              <a:custDash>
                <a:ds d="200000" sp="200000"/>
              </a:custDash>
              <a:miter lim="400000"/>
            </a:ln>
          </a:right>
          <a:top>
            <a:ln w="25400" cap="flat">
              <a:solidFill>
                <a:srgbClr val="000000"/>
              </a:solidFill>
              <a:custDash>
                <a:ds d="200000" sp="200000"/>
              </a:custDash>
              <a:miter lim="400000"/>
            </a:ln>
          </a:top>
          <a:bottom>
            <a:ln w="25400" cap="flat">
              <a:solidFill>
                <a:srgbClr val="000000"/>
              </a:solidFill>
              <a:custDash>
                <a:ds d="200000" sp="200000"/>
              </a:custDash>
              <a:miter lim="400000"/>
            </a:ln>
          </a:bottom>
          <a:insideH>
            <a:ln w="25400" cap="flat">
              <a:solidFill>
                <a:srgbClr val="000000"/>
              </a:solidFill>
              <a:custDash>
                <a:ds d="200000" sp="200000"/>
              </a:custDash>
              <a:miter lim="400000"/>
            </a:ln>
          </a:insideH>
          <a:insideV>
            <a:ln w="25400" cap="flat">
              <a:solidFill>
                <a:srgbClr val="000000"/>
              </a:solidFill>
              <a:custDash>
                <a:ds d="200000" sp="200000"/>
              </a:custDash>
              <a:miter lim="400000"/>
            </a:ln>
          </a:insideV>
        </a:tcBdr>
        <a:fill>
          <a:noFill/>
        </a:fill>
      </a:tcStyle>
    </a:wholeTbl>
    <a:band2H>
      <a:tcTxStyle/>
      <a:tcStyle>
        <a:tcBdr/>
        <a:fill>
          <a:solidFill>
            <a:srgbClr val="EDEEEE"/>
          </a:solidFill>
        </a:fill>
      </a:tcStyle>
    </a:band2H>
    <a:firstCol>
      <a:tcTxStyle b="on">
        <a:font>
          <a:latin typeface="Helvetica"/>
          <a:ea typeface="Helvetica"/>
          <a:cs typeface="Helvetica"/>
        </a:font>
        <a:srgbClr val="000000"/>
      </a:tcTxStyle>
      <a:tcStyle>
        <a:tcBdr>
          <a:left>
            <a:ln w="12700" cap="flat">
              <a:noFill/>
              <a:miter lim="400000"/>
            </a:ln>
          </a:left>
          <a:right>
            <a:ln w="25400" cap="flat">
              <a:solidFill>
                <a:srgbClr val="000000"/>
              </a:solidFill>
              <a:prstDash val="solid"/>
              <a:miter lim="400000"/>
            </a:ln>
          </a:right>
          <a:top>
            <a:ln w="25400" cap="flat">
              <a:solidFill>
                <a:srgbClr val="000000"/>
              </a:solidFill>
              <a:custDash>
                <a:ds d="200000" sp="200000"/>
              </a:custDash>
              <a:miter lim="400000"/>
            </a:ln>
          </a:top>
          <a:bottom>
            <a:ln w="25400" cap="flat">
              <a:solidFill>
                <a:srgbClr val="000000"/>
              </a:solidFill>
              <a:custDash>
                <a:ds d="200000" sp="200000"/>
              </a:custDash>
              <a:miter lim="400000"/>
            </a:ln>
          </a:bottom>
          <a:insideH>
            <a:ln w="25400" cap="flat">
              <a:solidFill>
                <a:srgbClr val="000000"/>
              </a:solidFill>
              <a:custDash>
                <a:ds d="200000" sp="200000"/>
              </a:custDash>
              <a:miter lim="400000"/>
            </a:ln>
          </a:insideH>
          <a:insideV>
            <a:ln w="25400" cap="flat">
              <a:solidFill>
                <a:srgbClr val="000000"/>
              </a:solidFill>
              <a:custDash>
                <a:ds d="200000" sp="200000"/>
              </a:custDash>
              <a:miter lim="400000"/>
            </a:ln>
          </a:insideV>
        </a:tcBdr>
        <a:fill>
          <a:noFill/>
        </a:fill>
      </a:tcStyle>
    </a:firstCol>
    <a:lastRow>
      <a:tcTxStyle b="on">
        <a:font>
          <a:latin typeface="Helvetica"/>
          <a:ea typeface="Helvetica"/>
          <a:cs typeface="Helvetica"/>
        </a:font>
        <a:srgbClr val="000000"/>
      </a:tcTxStyle>
      <a:tcStyle>
        <a:tcBdr>
          <a:left>
            <a:ln w="25400" cap="flat">
              <a:solidFill>
                <a:srgbClr val="000000"/>
              </a:solidFill>
              <a:custDash>
                <a:ds d="200000" sp="200000"/>
              </a:custDash>
              <a:miter lim="400000"/>
            </a:ln>
          </a:left>
          <a:right>
            <a:ln w="25400" cap="flat">
              <a:solidFill>
                <a:srgbClr val="000000"/>
              </a:solidFill>
              <a:custDash>
                <a:ds d="200000" sp="200000"/>
              </a:custDash>
              <a:miter lim="400000"/>
            </a:ln>
          </a:right>
          <a:top>
            <a:ln w="25400" cap="flat">
              <a:solidFill>
                <a:srgbClr val="000000"/>
              </a:solidFill>
              <a:prstDash val="solid"/>
              <a:miter lim="400000"/>
            </a:ln>
          </a:top>
          <a:bottom>
            <a:ln w="12700" cap="flat">
              <a:noFill/>
              <a:miter lim="400000"/>
            </a:ln>
          </a:bottom>
          <a:insideH>
            <a:ln w="25400" cap="flat">
              <a:solidFill>
                <a:srgbClr val="000000"/>
              </a:solidFill>
              <a:custDash>
                <a:ds d="200000" sp="200000"/>
              </a:custDash>
              <a:miter lim="400000"/>
            </a:ln>
          </a:insideH>
          <a:insideV>
            <a:ln w="25400" cap="flat">
              <a:solidFill>
                <a:srgbClr val="000000"/>
              </a:solidFill>
              <a:custDash>
                <a:ds d="200000" sp="200000"/>
              </a:custDash>
              <a:miter lim="400000"/>
            </a:ln>
          </a:insideV>
        </a:tcBdr>
        <a:fill>
          <a:noFill/>
        </a:fill>
      </a:tcStyle>
    </a:lastRow>
    <a:firstRow>
      <a:tcTxStyle b="on">
        <a:font>
          <a:latin typeface="Helvetica"/>
          <a:ea typeface="Helvetica"/>
          <a:cs typeface="Helvetica"/>
        </a:font>
        <a:srgbClr val="000000"/>
      </a:tcTxStyle>
      <a:tcStyle>
        <a:tcBdr>
          <a:left>
            <a:ln w="25400" cap="flat">
              <a:solidFill>
                <a:srgbClr val="000000"/>
              </a:solidFill>
              <a:custDash>
                <a:ds d="200000" sp="200000"/>
              </a:custDash>
              <a:miter lim="400000"/>
            </a:ln>
          </a:left>
          <a:right>
            <a:ln w="25400" cap="flat">
              <a:solidFill>
                <a:srgbClr val="000000"/>
              </a:solidFill>
              <a:custDash>
                <a:ds d="200000" sp="200000"/>
              </a:custDash>
              <a:miter lim="400000"/>
            </a:ln>
          </a:right>
          <a:top>
            <a:ln w="12700" cap="flat">
              <a:noFill/>
              <a:miter lim="400000"/>
            </a:ln>
          </a:top>
          <a:bottom>
            <a:ln w="25400" cap="flat">
              <a:solidFill>
                <a:srgbClr val="000000"/>
              </a:solidFill>
              <a:prstDash val="solid"/>
              <a:miter lim="400000"/>
            </a:ln>
          </a:bottom>
          <a:insideH>
            <a:ln w="25400" cap="flat">
              <a:solidFill>
                <a:srgbClr val="000000"/>
              </a:solidFill>
              <a:custDash>
                <a:ds d="200000" sp="200000"/>
              </a:custDash>
              <a:miter lim="400000"/>
            </a:ln>
          </a:insideH>
          <a:insideV>
            <a:ln w="25400" cap="flat">
              <a:solidFill>
                <a:srgbClr val="000000"/>
              </a:solidFill>
              <a:custDash>
                <a:ds d="200000" sp="200000"/>
              </a:custDash>
              <a:miter lim="400000"/>
            </a:ln>
          </a:insideV>
        </a:tcBdr>
        <a:fill>
          <a:noFill/>
        </a:fill>
      </a:tcStyle>
    </a:firstRow>
  </a:tblStyle>
  <a:tblStyle styleId="{4C3C2611-4C71-4FC5-86AE-919BDF0F9419}" styleName="">
    <a:tblBg/>
    <a:wholeTbl>
      <a:tcTxStyle>
        <a:font>
          <a:latin typeface="Helvetica Light"/>
          <a:ea typeface="Helvetica Light"/>
          <a:cs typeface="Helvetica Light"/>
        </a:font>
        <a:srgbClr val="000000"/>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FFFFFF"/>
          </a:solidFill>
        </a:fill>
      </a:tcStyle>
    </a:wholeTbl>
    <a:band2H>
      <a:tcTxStyle/>
      <a:tcStyle>
        <a:tcBdr/>
        <a:fill>
          <a:solidFill>
            <a:srgbClr val="E3E5E8"/>
          </a:solidFill>
        </a:fill>
      </a:tcStyle>
    </a:band2H>
    <a:firstCol>
      <a:tcTxStyle b="on">
        <a:font>
          <a:latin typeface="Helvetica"/>
          <a:ea typeface="Helvetica"/>
          <a:cs typeface="Helvetica"/>
        </a:font>
        <a:srgbClr val="FFFFFF"/>
      </a:tcTxStyle>
      <a:tcStyle>
        <a:tcBdr>
          <a:left>
            <a:ln w="12700" cap="flat">
              <a:noFill/>
              <a:miter lim="400000"/>
            </a:ln>
          </a:left>
          <a:right>
            <a:ln w="25400" cap="flat">
              <a:noFill/>
              <a:miter lim="400000"/>
            </a:ln>
          </a:right>
          <a:top>
            <a:ln w="12700" cap="flat">
              <a:noFill/>
              <a:miter lim="400000"/>
            </a:ln>
          </a:top>
          <a:bottom>
            <a:ln w="12700" cap="flat">
              <a:noFill/>
              <a:miter lim="400000"/>
            </a:ln>
          </a:bottom>
          <a:insideH>
            <a:ln w="12700" cap="flat">
              <a:noFill/>
              <a:miter lim="400000"/>
            </a:ln>
          </a:insideH>
          <a:insideV>
            <a:ln w="25400" cap="flat">
              <a:noFill/>
              <a:miter lim="400000"/>
            </a:ln>
          </a:insideV>
        </a:tcBdr>
        <a:fill>
          <a:solidFill>
            <a:srgbClr val="398CCE"/>
          </a:solidFill>
        </a:fill>
      </a:tcStyle>
    </a:firstCol>
    <a:lastRow>
      <a:tcTxStyle>
        <a:font>
          <a:latin typeface="Helvetica Light"/>
          <a:ea typeface="Helvetica Light"/>
          <a:cs typeface="Helvetica Light"/>
        </a:font>
        <a:srgbClr val="000000"/>
      </a:tcTxStyle>
      <a:tcStyle>
        <a:tcBdr>
          <a:left>
            <a:ln w="12700" cap="flat">
              <a:noFill/>
              <a:miter lim="400000"/>
            </a:ln>
          </a:left>
          <a:right>
            <a:ln w="12700" cap="flat">
              <a:noFill/>
              <a:miter lim="400000"/>
            </a:ln>
          </a:right>
          <a:top>
            <a:ln w="25400" cap="flat">
              <a:solidFill>
                <a:srgbClr val="3797C6"/>
              </a:solidFill>
              <a:prstDash val="solid"/>
              <a:miter lim="400000"/>
            </a:ln>
          </a:top>
          <a:bottom>
            <a:ln w="12700" cap="flat">
              <a:noFill/>
              <a:miter lim="400000"/>
            </a:ln>
          </a:bottom>
          <a:insideH>
            <a:ln w="25400" cap="flat">
              <a:noFill/>
              <a:miter lim="400000"/>
            </a:ln>
          </a:insideH>
          <a:insideV>
            <a:ln w="12700" cap="flat">
              <a:noFill/>
              <a:miter lim="400000"/>
            </a:ln>
          </a:insideV>
        </a:tcBdr>
        <a:fill>
          <a:solidFill>
            <a:srgbClr val="FFFFFF"/>
          </a:solidFill>
        </a:fill>
      </a:tcStyle>
    </a:lastRow>
    <a:firstRow>
      <a:tcTxStyle b="on">
        <a:font>
          <a:latin typeface="Helvetica"/>
          <a:ea typeface="Helvetica"/>
          <a:cs typeface="Helvetica"/>
        </a:font>
        <a:srgbClr val="FFFFFF"/>
      </a:tcTxStyle>
      <a:tcStyle>
        <a:tcBdr>
          <a:left>
            <a:ln w="12700" cap="flat">
              <a:noFill/>
              <a:miter lim="400000"/>
            </a:ln>
          </a:left>
          <a:right>
            <a:ln w="12700" cap="flat">
              <a:noFill/>
              <a:miter lim="400000"/>
            </a:ln>
          </a:right>
          <a:top>
            <a:ln w="12700" cap="flat">
              <a:noFill/>
              <a:miter lim="400000"/>
            </a:ln>
          </a:top>
          <a:bottom>
            <a:ln w="25400" cap="flat">
              <a:noFill/>
              <a:miter lim="400000"/>
            </a:ln>
          </a:bottom>
          <a:insideH>
            <a:ln w="25400" cap="flat">
              <a:noFill/>
              <a:miter lim="400000"/>
            </a:ln>
          </a:insideH>
          <a:insideV>
            <a:ln w="12700" cap="flat">
              <a:noFill/>
              <a:miter lim="400000"/>
            </a:ln>
          </a:insideV>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83041"/>
  </p:normalViewPr>
  <p:slideViewPr>
    <p:cSldViewPr snapToGrid="0" snapToObjects="1">
      <p:cViewPr varScale="1">
        <p:scale>
          <a:sx n="37" d="100"/>
          <a:sy n="37" d="100"/>
        </p:scale>
        <p:origin x="232" y="42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8" name="Shape 28"/>
          <p:cNvSpPr>
            <a:spLocks noGrp="1" noRot="1" noChangeAspect="1"/>
          </p:cNvSpPr>
          <p:nvPr>
            <p:ph type="sldImg"/>
          </p:nvPr>
        </p:nvSpPr>
        <p:spPr>
          <a:xfrm>
            <a:off x="1143000" y="685800"/>
            <a:ext cx="4572000" cy="3429000"/>
          </a:xfrm>
          <a:prstGeom prst="rect">
            <a:avLst/>
          </a:prstGeom>
        </p:spPr>
        <p:txBody>
          <a:bodyPr/>
          <a:lstStyle/>
          <a:p>
            <a:endParaRPr/>
          </a:p>
        </p:txBody>
      </p:sp>
      <p:sp>
        <p:nvSpPr>
          <p:cNvPr id="29" name="Shape 29"/>
          <p:cNvSpPr>
            <a:spLocks noGrp="1"/>
          </p:cNvSpPr>
          <p:nvPr>
            <p:ph type="body" sz="quarter" idx="1"/>
          </p:nvPr>
        </p:nvSpPr>
        <p:spPr>
          <a:xfrm>
            <a:off x="914400" y="4343400"/>
            <a:ext cx="5029200" cy="4114800"/>
          </a:xfrm>
          <a:prstGeom prst="rect">
            <a:avLst/>
          </a:prstGeom>
        </p:spPr>
        <p:txBody>
          <a:bodyPr/>
          <a:lstStyle/>
          <a:p>
            <a:endParaRPr/>
          </a:p>
        </p:txBody>
      </p:sp>
    </p:spTree>
  </p:cSld>
  <p:clrMap bg1="lt1" tx1="dk1" bg2="lt2" tx2="dk2" accent1="accent1" accent2="accent2" accent3="accent3" accent4="accent4" accent5="accent5" accent6="accent6" hlink="hlink" folHlink="folHlink"/>
  <p:notesStyle>
    <a:lvl1pPr defTabSz="584200" latinLnBrk="0">
      <a:defRPr sz="2200">
        <a:latin typeface="Lucida Grande"/>
        <a:ea typeface="Lucida Grande"/>
        <a:cs typeface="Lucida Grande"/>
        <a:sym typeface="Lucida Grande"/>
      </a:defRPr>
    </a:lvl1pPr>
    <a:lvl2pPr indent="228600" defTabSz="584200" latinLnBrk="0">
      <a:defRPr sz="2200">
        <a:latin typeface="Lucida Grande"/>
        <a:ea typeface="Lucida Grande"/>
        <a:cs typeface="Lucida Grande"/>
        <a:sym typeface="Lucida Grande"/>
      </a:defRPr>
    </a:lvl2pPr>
    <a:lvl3pPr indent="457200" defTabSz="584200" latinLnBrk="0">
      <a:defRPr sz="2200">
        <a:latin typeface="Lucida Grande"/>
        <a:ea typeface="Lucida Grande"/>
        <a:cs typeface="Lucida Grande"/>
        <a:sym typeface="Lucida Grande"/>
      </a:defRPr>
    </a:lvl3pPr>
    <a:lvl4pPr indent="685800" defTabSz="584200" latinLnBrk="0">
      <a:defRPr sz="2200">
        <a:latin typeface="Lucida Grande"/>
        <a:ea typeface="Lucida Grande"/>
        <a:cs typeface="Lucida Grande"/>
        <a:sym typeface="Lucida Grande"/>
      </a:defRPr>
    </a:lvl4pPr>
    <a:lvl5pPr indent="914400" defTabSz="584200" latinLnBrk="0">
      <a:defRPr sz="2200">
        <a:latin typeface="Lucida Grande"/>
        <a:ea typeface="Lucida Grande"/>
        <a:cs typeface="Lucida Grande"/>
        <a:sym typeface="Lucida Grande"/>
      </a:defRPr>
    </a:lvl5pPr>
    <a:lvl6pPr indent="1143000" defTabSz="584200" latinLnBrk="0">
      <a:defRPr sz="2200">
        <a:latin typeface="Lucida Grande"/>
        <a:ea typeface="Lucida Grande"/>
        <a:cs typeface="Lucida Grande"/>
        <a:sym typeface="Lucida Grande"/>
      </a:defRPr>
    </a:lvl6pPr>
    <a:lvl7pPr indent="1371600" defTabSz="584200" latinLnBrk="0">
      <a:defRPr sz="2200">
        <a:latin typeface="Lucida Grande"/>
        <a:ea typeface="Lucida Grande"/>
        <a:cs typeface="Lucida Grande"/>
        <a:sym typeface="Lucida Grande"/>
      </a:defRPr>
    </a:lvl7pPr>
    <a:lvl8pPr indent="1600200" defTabSz="584200" latinLnBrk="0">
      <a:defRPr sz="2200">
        <a:latin typeface="Lucida Grande"/>
        <a:ea typeface="Lucida Grande"/>
        <a:cs typeface="Lucida Grande"/>
        <a:sym typeface="Lucida Grande"/>
      </a:defRPr>
    </a:lvl8pPr>
    <a:lvl9pPr indent="1828800" defTabSz="584200" latinLnBrk="0">
      <a:defRPr sz="2200">
        <a:latin typeface="Lucida Grande"/>
        <a:ea typeface="Lucida Grande"/>
        <a:cs typeface="Lucida Grande"/>
        <a:sym typeface="Lucida Grande"/>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 name="Shape 37"/>
          <p:cNvSpPr>
            <a:spLocks noGrp="1" noRot="1" noChangeAspect="1"/>
          </p:cNvSpPr>
          <p:nvPr>
            <p:ph type="sldImg"/>
          </p:nvPr>
        </p:nvSpPr>
        <p:spPr>
          <a:xfrm>
            <a:off x="381000" y="685800"/>
            <a:ext cx="6096000" cy="3429000"/>
          </a:xfrm>
          <a:prstGeom prst="rect">
            <a:avLst/>
          </a:prstGeom>
        </p:spPr>
        <p:txBody>
          <a:bodyPr/>
          <a:lstStyle/>
          <a:p>
            <a:endParaRPr/>
          </a:p>
        </p:txBody>
      </p:sp>
      <p:sp>
        <p:nvSpPr>
          <p:cNvPr id="38" name="Shape 38"/>
          <p:cNvSpPr>
            <a:spLocks noGrp="1"/>
          </p:cNvSpPr>
          <p:nvPr>
            <p:ph type="body" sz="quarter" idx="1"/>
          </p:nvPr>
        </p:nvSpPr>
        <p:spPr>
          <a:prstGeom prst="rect">
            <a:avLst/>
          </a:prstGeom>
        </p:spPr>
        <p:txBody>
          <a:bodyPr/>
          <a:lstStyle/>
          <a:p>
            <a:endParaRPr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 name="Shape 49"/>
          <p:cNvSpPr>
            <a:spLocks noGrp="1" noRot="1" noChangeAspect="1"/>
          </p:cNvSpPr>
          <p:nvPr>
            <p:ph type="sldImg"/>
          </p:nvPr>
        </p:nvSpPr>
        <p:spPr>
          <a:xfrm>
            <a:off x="381000" y="685800"/>
            <a:ext cx="6096000" cy="3429000"/>
          </a:xfrm>
          <a:prstGeom prst="rect">
            <a:avLst/>
          </a:prstGeom>
        </p:spPr>
        <p:txBody>
          <a:bodyPr/>
          <a:lstStyle/>
          <a:p>
            <a:endParaRPr/>
          </a:p>
        </p:txBody>
      </p:sp>
      <p:sp>
        <p:nvSpPr>
          <p:cNvPr id="50" name="Shape 50"/>
          <p:cNvSpPr>
            <a:spLocks noGrp="1"/>
          </p:cNvSpPr>
          <p:nvPr>
            <p:ph type="body" sz="quarter" idx="1"/>
          </p:nvPr>
        </p:nvSpPr>
        <p:spPr>
          <a:prstGeom prst="rect">
            <a:avLst/>
          </a:prstGeom>
        </p:spPr>
        <p:txBody>
          <a:bodyPr/>
          <a:lstStyle/>
          <a:p>
            <a:pPr>
              <a:buClr>
                <a:srgbClr val="000000"/>
              </a:buClr>
              <a:buFont typeface="Arial"/>
            </a:pPr>
            <a:endParaRPr dirty="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 name="Shape 55"/>
          <p:cNvSpPr>
            <a:spLocks noGrp="1" noRot="1" noChangeAspect="1"/>
          </p:cNvSpPr>
          <p:nvPr>
            <p:ph type="sldImg"/>
          </p:nvPr>
        </p:nvSpPr>
        <p:spPr>
          <a:xfrm>
            <a:off x="381000" y="685800"/>
            <a:ext cx="6096000" cy="3429000"/>
          </a:xfrm>
          <a:prstGeom prst="rect">
            <a:avLst/>
          </a:prstGeom>
        </p:spPr>
        <p:txBody>
          <a:bodyPr/>
          <a:lstStyle/>
          <a:p>
            <a:endParaRPr/>
          </a:p>
        </p:txBody>
      </p:sp>
      <p:sp>
        <p:nvSpPr>
          <p:cNvPr id="56" name="Shape 56"/>
          <p:cNvSpPr>
            <a:spLocks noGrp="1"/>
          </p:cNvSpPr>
          <p:nvPr>
            <p:ph type="body" sz="quarter" idx="1"/>
          </p:nvPr>
        </p:nvSpPr>
        <p:spPr>
          <a:prstGeom prst="rect">
            <a:avLst/>
          </a:prstGeom>
        </p:spPr>
        <p:txBody>
          <a:bodyPr/>
          <a:lstStyle/>
          <a:p>
            <a:pPr>
              <a:buClr>
                <a:srgbClr val="000000"/>
              </a:buClr>
              <a:buFont typeface="Arial"/>
            </a:pPr>
            <a:endParaRPr dirty="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 name="Shape 61"/>
          <p:cNvSpPr>
            <a:spLocks noGrp="1" noRot="1" noChangeAspect="1"/>
          </p:cNvSpPr>
          <p:nvPr>
            <p:ph type="sldImg"/>
          </p:nvPr>
        </p:nvSpPr>
        <p:spPr>
          <a:xfrm>
            <a:off x="381000" y="685800"/>
            <a:ext cx="6096000" cy="3429000"/>
          </a:xfrm>
          <a:prstGeom prst="rect">
            <a:avLst/>
          </a:prstGeom>
        </p:spPr>
        <p:txBody>
          <a:bodyPr/>
          <a:lstStyle/>
          <a:p>
            <a:endParaRPr/>
          </a:p>
        </p:txBody>
      </p:sp>
      <p:sp>
        <p:nvSpPr>
          <p:cNvPr id="62" name="Shape 62"/>
          <p:cNvSpPr>
            <a:spLocks noGrp="1"/>
          </p:cNvSpPr>
          <p:nvPr>
            <p:ph type="body" sz="quarter" idx="1"/>
          </p:nvPr>
        </p:nvSpPr>
        <p:spPr>
          <a:prstGeom prst="rect">
            <a:avLst/>
          </a:prstGeom>
        </p:spPr>
        <p:txBody>
          <a:bodyPr/>
          <a:lstStyle>
            <a:lvl1pPr>
              <a:buClr>
                <a:srgbClr val="000000"/>
              </a:buClr>
              <a:buFont typeface="Arial"/>
            </a:lvl1pPr>
          </a:lstStyle>
          <a:p>
            <a:endParaRPr dirty="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 name="Shape 66"/>
          <p:cNvSpPr>
            <a:spLocks noGrp="1" noRot="1" noChangeAspect="1"/>
          </p:cNvSpPr>
          <p:nvPr>
            <p:ph type="sldImg"/>
          </p:nvPr>
        </p:nvSpPr>
        <p:spPr>
          <a:prstGeom prst="rect">
            <a:avLst/>
          </a:prstGeom>
        </p:spPr>
        <p:txBody>
          <a:bodyPr/>
          <a:lstStyle/>
          <a:p>
            <a:endParaRPr/>
          </a:p>
        </p:txBody>
      </p:sp>
      <p:sp>
        <p:nvSpPr>
          <p:cNvPr id="67" name="Shape 67"/>
          <p:cNvSpPr>
            <a:spLocks noGrp="1"/>
          </p:cNvSpPr>
          <p:nvPr>
            <p:ph type="body" sz="quarter" idx="1"/>
          </p:nvPr>
        </p:nvSpPr>
        <p:spPr>
          <a:prstGeom prst="rect">
            <a:avLst/>
          </a:prstGeom>
        </p:spPr>
        <p:txBody>
          <a:bodyPr/>
          <a:lstStyle>
            <a:lvl1pPr>
              <a:buClr>
                <a:srgbClr val="000000"/>
              </a:buClr>
              <a:buFont typeface="Arial"/>
            </a:lvl1pPr>
          </a:lstStyle>
          <a:p>
            <a:r>
              <a:t>While this is clearly in violation of copyright law, sci-hub makes a moral case for its offerings, stating that it fights inequality in knowledge access and supports the open access movement in science.</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 name="Shape 71"/>
          <p:cNvSpPr>
            <a:spLocks noGrp="1" noRot="1" noChangeAspect="1"/>
          </p:cNvSpPr>
          <p:nvPr>
            <p:ph type="sldImg"/>
          </p:nvPr>
        </p:nvSpPr>
        <p:spPr>
          <a:prstGeom prst="rect">
            <a:avLst/>
          </a:prstGeom>
        </p:spPr>
        <p:txBody>
          <a:bodyPr/>
          <a:lstStyle/>
          <a:p>
            <a:endParaRPr/>
          </a:p>
        </p:txBody>
      </p:sp>
      <p:sp>
        <p:nvSpPr>
          <p:cNvPr id="72" name="Shape 72"/>
          <p:cNvSpPr>
            <a:spLocks noGrp="1"/>
          </p:cNvSpPr>
          <p:nvPr>
            <p:ph type="body" sz="quarter" idx="1"/>
          </p:nvPr>
        </p:nvSpPr>
        <p:spPr>
          <a:prstGeom prst="rect">
            <a:avLst/>
          </a:prstGeom>
        </p:spPr>
        <p:txBody>
          <a:bodyPr/>
          <a:lstStyle/>
          <a:p>
            <a:pPr>
              <a:buClr>
                <a:srgbClr val="000000"/>
              </a:buClr>
              <a:buFont typeface="Arial"/>
            </a:pPr>
            <a:r>
              <a:t>And when sci-hub users have been surveyed whether they have at least some guilty conscience for downloading pirated papers, their responses make it quite clear that they regret nothing. </a:t>
            </a:r>
          </a:p>
          <a:p>
            <a:pPr>
              <a:buClr>
                <a:srgbClr val="000000"/>
              </a:buClr>
              <a:buFont typeface="Arial"/>
            </a:pPr>
            <a:endParaRPr/>
          </a:p>
          <a:p>
            <a:pPr>
              <a:buClr>
                <a:srgbClr val="000000"/>
              </a:buClr>
              <a:buFont typeface="Arial"/>
            </a:pPr>
            <a:r>
              <a:t>I, to be honest, completely understand and share this position.</a:t>
            </a: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 name="Shape 76"/>
          <p:cNvSpPr>
            <a:spLocks noGrp="1" noRot="1" noChangeAspect="1"/>
          </p:cNvSpPr>
          <p:nvPr>
            <p:ph type="sldImg"/>
          </p:nvPr>
        </p:nvSpPr>
        <p:spPr>
          <a:prstGeom prst="rect">
            <a:avLst/>
          </a:prstGeom>
        </p:spPr>
        <p:txBody>
          <a:bodyPr/>
          <a:lstStyle/>
          <a:p>
            <a:endParaRPr/>
          </a:p>
        </p:txBody>
      </p:sp>
      <p:sp>
        <p:nvSpPr>
          <p:cNvPr id="77" name="Shape 77"/>
          <p:cNvSpPr>
            <a:spLocks noGrp="1"/>
          </p:cNvSpPr>
          <p:nvPr>
            <p:ph type="body" sz="quarter" idx="1"/>
          </p:nvPr>
        </p:nvSpPr>
        <p:spPr>
          <a:prstGeom prst="rect">
            <a:avLst/>
          </a:prstGeom>
        </p:spPr>
        <p:txBody>
          <a:bodyPr/>
          <a:lstStyle>
            <a:lvl1pPr>
              <a:buClr>
                <a:srgbClr val="000000"/>
              </a:buClr>
              <a:buFont typeface="Arial"/>
            </a:lvl1pPr>
          </a:lstStyle>
          <a:p>
            <a:r>
              <a:t>The reason is that the whole scientific publication process is organised by the scientific community with authors writing and handing in articles, editors deciding whether to immediately reject a submission or to send it out to other researchers for peer review and, often after several rounds of peer review, it’s the editors that decide on whether to publish an article or not. Only then you get to…</a:t>
            </a: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 name="Shape 82"/>
          <p:cNvSpPr>
            <a:spLocks noGrp="1" noRot="1" noChangeAspect="1"/>
          </p:cNvSpPr>
          <p:nvPr>
            <p:ph type="sldImg"/>
          </p:nvPr>
        </p:nvSpPr>
        <p:spPr>
          <a:prstGeom prst="rect">
            <a:avLst/>
          </a:prstGeom>
        </p:spPr>
        <p:txBody>
          <a:bodyPr/>
          <a:lstStyle/>
          <a:p>
            <a:endParaRPr/>
          </a:p>
        </p:txBody>
      </p:sp>
      <p:sp>
        <p:nvSpPr>
          <p:cNvPr id="83" name="Shape 83"/>
          <p:cNvSpPr>
            <a:spLocks noGrp="1"/>
          </p:cNvSpPr>
          <p:nvPr>
            <p:ph type="body" sz="quarter" idx="1"/>
          </p:nvPr>
        </p:nvSpPr>
        <p:spPr>
          <a:prstGeom prst="rect">
            <a:avLst/>
          </a:prstGeom>
        </p:spPr>
        <p:txBody>
          <a:bodyPr/>
          <a:lstStyle>
            <a:lvl1pPr>
              <a:buClr>
                <a:srgbClr val="000000"/>
              </a:buClr>
              <a:buFont typeface="Arial"/>
            </a:lvl1pPr>
          </a:lstStyle>
          <a:p>
            <a:r>
              <a:t>…sign a copyright form and the article gets published. And the Open Access movement originally only tried to intervene at this point: leaving the peer review process unaddressed, the open access movement wants publicly funded research to be openly available to anyone.</a:t>
            </a: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 name="Shape 98"/>
          <p:cNvSpPr>
            <a:spLocks noGrp="1" noRot="1" noChangeAspect="1"/>
          </p:cNvSpPr>
          <p:nvPr>
            <p:ph type="sldImg"/>
          </p:nvPr>
        </p:nvSpPr>
        <p:spPr>
          <a:prstGeom prst="rect">
            <a:avLst/>
          </a:prstGeom>
        </p:spPr>
        <p:txBody>
          <a:bodyPr/>
          <a:lstStyle/>
          <a:p>
            <a:endParaRPr/>
          </a:p>
        </p:txBody>
      </p:sp>
      <p:sp>
        <p:nvSpPr>
          <p:cNvPr id="99" name="Shape 99"/>
          <p:cNvSpPr>
            <a:spLocks noGrp="1"/>
          </p:cNvSpPr>
          <p:nvPr>
            <p:ph type="body" sz="quarter" idx="1"/>
          </p:nvPr>
        </p:nvSpPr>
        <p:spPr>
          <a:prstGeom prst="rect">
            <a:avLst/>
          </a:prstGeom>
        </p:spPr>
        <p:txBody>
          <a:bodyPr/>
          <a:lstStyle>
            <a:lvl1pPr>
              <a:buClr>
                <a:srgbClr val="000000"/>
              </a:buClr>
              <a:buFont typeface="Arial"/>
            </a:lvl1pPr>
          </a:lstStyle>
          <a:p>
            <a:r>
              <a:t>And with openly available it is not just meant to have access to the paper but also that the study and increasingly research data is openly licesned, which allows others to re-use research outputs without any further need of clearing copyrights and provided in open formats, which make it easy to engage in re-use and replication practices.</a:t>
            </a: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 name="Shape 107"/>
          <p:cNvSpPr>
            <a:spLocks noGrp="1" noRot="1" noChangeAspect="1"/>
          </p:cNvSpPr>
          <p:nvPr>
            <p:ph type="sldImg"/>
          </p:nvPr>
        </p:nvSpPr>
        <p:spPr>
          <a:prstGeom prst="rect">
            <a:avLst/>
          </a:prstGeom>
        </p:spPr>
        <p:txBody>
          <a:bodyPr/>
          <a:lstStyle/>
          <a:p>
            <a:endParaRPr/>
          </a:p>
        </p:txBody>
      </p:sp>
      <p:sp>
        <p:nvSpPr>
          <p:cNvPr id="108" name="Shape 108"/>
          <p:cNvSpPr>
            <a:spLocks noGrp="1"/>
          </p:cNvSpPr>
          <p:nvPr>
            <p:ph type="body" sz="quarter" idx="1"/>
          </p:nvPr>
        </p:nvSpPr>
        <p:spPr>
          <a:prstGeom prst="rect">
            <a:avLst/>
          </a:prstGeom>
        </p:spPr>
        <p:txBody>
          <a:bodyPr/>
          <a:lstStyle>
            <a:lvl1pPr>
              <a:buClr>
                <a:srgbClr val="000000"/>
              </a:buClr>
              <a:buFont typeface="Arial"/>
            </a:lvl1pPr>
          </a:lstStyle>
          <a:p>
            <a:r>
              <a:t>Increasingly, research funding bodies require anyone who applies for funding to make their outputs openly available in such a manner.</a:t>
            </a: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 name="Shape 122"/>
          <p:cNvSpPr>
            <a:spLocks noGrp="1" noRot="1" noChangeAspect="1"/>
          </p:cNvSpPr>
          <p:nvPr>
            <p:ph type="sldImg"/>
          </p:nvPr>
        </p:nvSpPr>
        <p:spPr>
          <a:prstGeom prst="rect">
            <a:avLst/>
          </a:prstGeom>
        </p:spPr>
        <p:txBody>
          <a:bodyPr/>
          <a:lstStyle/>
          <a:p>
            <a:endParaRPr/>
          </a:p>
        </p:txBody>
      </p:sp>
      <p:sp>
        <p:nvSpPr>
          <p:cNvPr id="123" name="Shape 123"/>
          <p:cNvSpPr>
            <a:spLocks noGrp="1"/>
          </p:cNvSpPr>
          <p:nvPr>
            <p:ph type="body" sz="quarter" idx="1"/>
          </p:nvPr>
        </p:nvSpPr>
        <p:spPr>
          <a:prstGeom prst="rect">
            <a:avLst/>
          </a:prstGeom>
        </p:spPr>
        <p:txBody>
          <a:bodyPr/>
          <a:lstStyle/>
          <a:p>
            <a:pPr>
              <a:buClr>
                <a:srgbClr val="000000"/>
              </a:buClr>
              <a:buFont typeface="Arial"/>
            </a:pPr>
            <a:r>
              <a:t>And over the past two decades, we would observe some change in the academic publishing sector.</a:t>
            </a:r>
          </a:p>
          <a:p>
            <a:pPr>
              <a:buClr>
                <a:srgbClr val="000000"/>
              </a:buClr>
              <a:buFont typeface="Arial"/>
            </a:pPr>
            <a:r>
              <a:t>- Pioneered in the natural sciences by open access publishers such as the „Public Library of Science“ (short: PLOS), </a:t>
            </a:r>
          </a:p>
          <a:p>
            <a:pPr marL="276383" indent="-235743">
              <a:buSzPct val="100000"/>
              <a:buChar char="-"/>
            </a:pPr>
            <a:r>
              <a:t>Open access principles have already reached the humanities, for example with the platform „Open Library of Humanities“ </a:t>
            </a:r>
          </a:p>
          <a:p>
            <a:pPr marL="276383" indent="-235743">
              <a:buSzPct val="100000"/>
              <a:buChar char="-"/>
            </a:pPr>
            <a:r>
              <a:t>And, a little late to the party, the new journal of the European Group of Organization Studies, called „Organization Theory“ is also a full open access journal.</a:t>
            </a:r>
          </a:p>
          <a:p>
            <a:pPr marL="276383" indent="-235743">
              <a:buSzPct val="100000"/>
              <a:buChar char="-"/>
            </a:pPr>
            <a:r>
              <a:t>While all these examples are newly founded outlets, there is also a growing number of cases where researchers in editorial boards put pressure on publishers to switch to full open access publishing models. And they have leverage, as was evidenced by the case of Lingua, one of the leading linguistic journals. When Elsevier did not want to switch to an open access model, the whole editorial board left Lingua and founded Glossa, taking their reputation and most of the authors with them. </a:t>
            </a: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7" name="Shape 127"/>
          <p:cNvSpPr>
            <a:spLocks noGrp="1" noRot="1" noChangeAspect="1"/>
          </p:cNvSpPr>
          <p:nvPr>
            <p:ph type="sldImg"/>
          </p:nvPr>
        </p:nvSpPr>
        <p:spPr>
          <a:prstGeom prst="rect">
            <a:avLst/>
          </a:prstGeom>
        </p:spPr>
        <p:txBody>
          <a:bodyPr/>
          <a:lstStyle/>
          <a:p>
            <a:endParaRPr/>
          </a:p>
        </p:txBody>
      </p:sp>
      <p:sp>
        <p:nvSpPr>
          <p:cNvPr id="128" name="Shape 128"/>
          <p:cNvSpPr>
            <a:spLocks noGrp="1"/>
          </p:cNvSpPr>
          <p:nvPr>
            <p:ph type="body" sz="quarter" idx="1"/>
          </p:nvPr>
        </p:nvSpPr>
        <p:spPr>
          <a:prstGeom prst="rect">
            <a:avLst/>
          </a:prstGeom>
        </p:spPr>
        <p:txBody>
          <a:bodyPr/>
          <a:lstStyle>
            <a:lvl1pPr>
              <a:buClr>
                <a:srgbClr val="000000"/>
              </a:buClr>
              <a:buFont typeface="Arial"/>
            </a:lvl1pPr>
          </a:lstStyle>
          <a:p>
            <a:r>
              <a:t>But the title of this lecture is open science, not open access. And the reason is that over the last years, researchers across disciplines increasingly reached the consensus that mere access to final results and maybe underlying data sets is not enough.</a:t>
            </a: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 name="Shape 144"/>
          <p:cNvSpPr>
            <a:spLocks noGrp="1" noRot="1" noChangeAspect="1"/>
          </p:cNvSpPr>
          <p:nvPr>
            <p:ph type="sldImg"/>
          </p:nvPr>
        </p:nvSpPr>
        <p:spPr>
          <a:prstGeom prst="rect">
            <a:avLst/>
          </a:prstGeom>
        </p:spPr>
        <p:txBody>
          <a:bodyPr/>
          <a:lstStyle/>
          <a:p>
            <a:endParaRPr/>
          </a:p>
        </p:txBody>
      </p:sp>
      <p:sp>
        <p:nvSpPr>
          <p:cNvPr id="145" name="Shape 145"/>
          <p:cNvSpPr>
            <a:spLocks noGrp="1"/>
          </p:cNvSpPr>
          <p:nvPr>
            <p:ph type="body" sz="quarter" idx="1"/>
          </p:nvPr>
        </p:nvSpPr>
        <p:spPr>
          <a:prstGeom prst="rect">
            <a:avLst/>
          </a:prstGeom>
        </p:spPr>
        <p:txBody>
          <a:bodyPr/>
          <a:lstStyle/>
          <a:p>
            <a:pPr>
              <a:buClr>
                <a:srgbClr val="000000"/>
              </a:buClr>
              <a:buFont typeface="Arial"/>
            </a:pPr>
            <a:r>
              <a:t>Instead, in the words of Open Science researcher Katja Mayer, open science is the idea that scientific knowledge of all kinds should be openly shared as early as is practical in the research process.</a:t>
            </a:r>
          </a:p>
          <a:p>
            <a:pPr>
              <a:buClr>
                <a:srgbClr val="000000"/>
              </a:buClr>
              <a:buFont typeface="Arial"/>
            </a:pPr>
            <a:r>
              <a:t>Sol what are other kinds of scientific knowledge? </a:t>
            </a:r>
          </a:p>
          <a:p>
            <a:pPr>
              <a:buClr>
                <a:srgbClr val="000000"/>
              </a:buClr>
              <a:buFont typeface="Arial"/>
            </a:pPr>
            <a:r>
              <a:t>&lt;read boxes&gt;</a:t>
            </a:r>
          </a:p>
          <a:p>
            <a:pPr>
              <a:buClr>
                <a:srgbClr val="000000"/>
              </a:buClr>
              <a:buFont typeface="Arial"/>
            </a:pPr>
            <a:r>
              <a:t>And all these kinds of knowledge together are summarised under the umbrella term of open science. While we cannot discuss all these types of knowledge here, let me give some specific examples, also with relation to the current Covid-19 crisis.</a:t>
            </a: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 name="Shape 157"/>
          <p:cNvSpPr>
            <a:spLocks noGrp="1" noRot="1" noChangeAspect="1"/>
          </p:cNvSpPr>
          <p:nvPr>
            <p:ph type="sldImg"/>
          </p:nvPr>
        </p:nvSpPr>
        <p:spPr>
          <a:prstGeom prst="rect">
            <a:avLst/>
          </a:prstGeom>
        </p:spPr>
        <p:txBody>
          <a:bodyPr/>
          <a:lstStyle/>
          <a:p>
            <a:endParaRPr/>
          </a:p>
        </p:txBody>
      </p:sp>
      <p:sp>
        <p:nvSpPr>
          <p:cNvPr id="158" name="Shape 158"/>
          <p:cNvSpPr>
            <a:spLocks noGrp="1"/>
          </p:cNvSpPr>
          <p:nvPr>
            <p:ph type="body" sz="quarter" idx="1"/>
          </p:nvPr>
        </p:nvSpPr>
        <p:spPr>
          <a:prstGeom prst="rect">
            <a:avLst/>
          </a:prstGeom>
        </p:spPr>
        <p:txBody>
          <a:bodyPr/>
          <a:lstStyle>
            <a:lvl1pPr>
              <a:buClr>
                <a:srgbClr val="000000"/>
              </a:buClr>
              <a:buFont typeface="Arial"/>
            </a:lvl1pPr>
          </a:lstStyle>
          <a:p>
            <a:r>
              <a:t>Given that responding to a pandemic in particular requires swift actions, all over the world we find pressure to share and aggregate all kinds of research data, materials, sources and methods that deal with Covid-19. Open access publisher Plos, for example, even made a promise to forward all studies and data related to Covid-19 to the World Health organization immediately after submission and prior to completion of the review process.</a:t>
            </a: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0" name="Shape 170"/>
          <p:cNvSpPr>
            <a:spLocks noGrp="1" noRot="1" noChangeAspect="1"/>
          </p:cNvSpPr>
          <p:nvPr>
            <p:ph type="sldImg"/>
          </p:nvPr>
        </p:nvSpPr>
        <p:spPr>
          <a:prstGeom prst="rect">
            <a:avLst/>
          </a:prstGeom>
        </p:spPr>
        <p:txBody>
          <a:bodyPr/>
          <a:lstStyle/>
          <a:p>
            <a:endParaRPr/>
          </a:p>
        </p:txBody>
      </p:sp>
      <p:sp>
        <p:nvSpPr>
          <p:cNvPr id="171" name="Shape 171"/>
          <p:cNvSpPr>
            <a:spLocks noGrp="1"/>
          </p:cNvSpPr>
          <p:nvPr>
            <p:ph type="body" sz="quarter" idx="1"/>
          </p:nvPr>
        </p:nvSpPr>
        <p:spPr>
          <a:prstGeom prst="rect">
            <a:avLst/>
          </a:prstGeom>
        </p:spPr>
        <p:txBody>
          <a:bodyPr/>
          <a:lstStyle>
            <a:lvl1pPr>
              <a:buClr>
                <a:srgbClr val="000000"/>
              </a:buClr>
              <a:buFont typeface="Arial"/>
            </a:lvl1pPr>
          </a:lstStyle>
          <a:p>
            <a:r>
              <a:t>But it’s not just the WHO, also the European Union and most of its member states have established open data portals to allow open access to current corona data, enabling the maximum number of researchers to work on the best available base of data.</a:t>
            </a: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3" name="Shape 183"/>
          <p:cNvSpPr>
            <a:spLocks noGrp="1" noRot="1" noChangeAspect="1"/>
          </p:cNvSpPr>
          <p:nvPr>
            <p:ph type="sldImg"/>
          </p:nvPr>
        </p:nvSpPr>
        <p:spPr>
          <a:prstGeom prst="rect">
            <a:avLst/>
          </a:prstGeom>
        </p:spPr>
        <p:txBody>
          <a:bodyPr/>
          <a:lstStyle/>
          <a:p>
            <a:endParaRPr/>
          </a:p>
        </p:txBody>
      </p:sp>
      <p:sp>
        <p:nvSpPr>
          <p:cNvPr id="184" name="Shape 184"/>
          <p:cNvSpPr>
            <a:spLocks noGrp="1"/>
          </p:cNvSpPr>
          <p:nvPr>
            <p:ph type="body" sz="quarter" idx="1"/>
          </p:nvPr>
        </p:nvSpPr>
        <p:spPr>
          <a:prstGeom prst="rect">
            <a:avLst/>
          </a:prstGeom>
        </p:spPr>
        <p:txBody>
          <a:bodyPr/>
          <a:lstStyle>
            <a:lvl1pPr>
              <a:buClr>
                <a:srgbClr val="000000"/>
              </a:buClr>
              <a:buFont typeface="Arial"/>
            </a:lvl1pPr>
          </a:lstStyle>
          <a:p>
            <a:r>
              <a:t>Another aspect of open science, which relates to Humboldt’s ideal of the unity between research and teaching, is open education.</a:t>
            </a: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 name="Shape 196"/>
          <p:cNvSpPr>
            <a:spLocks noGrp="1" noRot="1" noChangeAspect="1"/>
          </p:cNvSpPr>
          <p:nvPr>
            <p:ph type="sldImg"/>
          </p:nvPr>
        </p:nvSpPr>
        <p:spPr>
          <a:prstGeom prst="rect">
            <a:avLst/>
          </a:prstGeom>
        </p:spPr>
        <p:txBody>
          <a:bodyPr/>
          <a:lstStyle/>
          <a:p>
            <a:endParaRPr/>
          </a:p>
        </p:txBody>
      </p:sp>
      <p:sp>
        <p:nvSpPr>
          <p:cNvPr id="197" name="Shape 197"/>
          <p:cNvSpPr>
            <a:spLocks noGrp="1"/>
          </p:cNvSpPr>
          <p:nvPr>
            <p:ph type="body" sz="quarter" idx="1"/>
          </p:nvPr>
        </p:nvSpPr>
        <p:spPr>
          <a:prstGeom prst="rect">
            <a:avLst/>
          </a:prstGeom>
        </p:spPr>
        <p:txBody>
          <a:bodyPr/>
          <a:lstStyle>
            <a:lvl1pPr>
              <a:buClr>
                <a:srgbClr val="000000"/>
              </a:buClr>
              <a:buFont typeface="Arial"/>
            </a:lvl1pPr>
          </a:lstStyle>
          <a:p>
            <a:r>
              <a:t>And by taking this course and watching this lecture, you are actually already part of this aspect of open science: the whole course material is openly licensed and available in open formats without access restrictions online at timesofcrisis.org.</a:t>
            </a: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8" name="Shape 218"/>
          <p:cNvSpPr>
            <a:spLocks noGrp="1" noRot="1" noChangeAspect="1"/>
          </p:cNvSpPr>
          <p:nvPr>
            <p:ph type="sldImg"/>
          </p:nvPr>
        </p:nvSpPr>
        <p:spPr>
          <a:prstGeom prst="rect">
            <a:avLst/>
          </a:prstGeom>
        </p:spPr>
        <p:txBody>
          <a:bodyPr/>
          <a:lstStyle/>
          <a:p>
            <a:endParaRPr/>
          </a:p>
        </p:txBody>
      </p:sp>
      <p:sp>
        <p:nvSpPr>
          <p:cNvPr id="219" name="Shape 219"/>
          <p:cNvSpPr>
            <a:spLocks noGrp="1"/>
          </p:cNvSpPr>
          <p:nvPr>
            <p:ph type="body" sz="quarter" idx="1"/>
          </p:nvPr>
        </p:nvSpPr>
        <p:spPr>
          <a:prstGeom prst="rect">
            <a:avLst/>
          </a:prstGeom>
        </p:spPr>
        <p:txBody>
          <a:bodyPr/>
          <a:lstStyle/>
          <a:p>
            <a:pPr>
              <a:buClr>
                <a:srgbClr val="000000"/>
              </a:buClr>
              <a:buFont typeface="Arial"/>
            </a:pPr>
            <a:r>
              <a:t>As a third and final example, let’s look at open evaluation. This means that not just reviewers of a journal but literally anyone willing and able is invited to evaluate works of research. One way to achieve that are pre-print servers. In a growing number of disciplines, articles are uploaded to preprint servers parallel to the submission to a journal. Again, in health crisis such as the current covid-19 pandemic, even fast review processes might cost lives and both scientific peers but also educated journalists check preprint servers every day for new insights.</a:t>
            </a:r>
          </a:p>
          <a:p>
            <a:pPr>
              <a:buClr>
                <a:srgbClr val="000000"/>
              </a:buClr>
              <a:buFont typeface="Arial"/>
            </a:pPr>
            <a:r>
              <a:t>Another approach tries to open up review processes. Open peer review may mean to even share identities of reviewers, or to keep reviewer identities private but share review reports or it may mean to invite broader audiences to engage in review. </a:t>
            </a: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1" name="Shape 231"/>
          <p:cNvSpPr>
            <a:spLocks noGrp="1" noRot="1" noChangeAspect="1"/>
          </p:cNvSpPr>
          <p:nvPr>
            <p:ph type="sldImg"/>
          </p:nvPr>
        </p:nvSpPr>
        <p:spPr>
          <a:prstGeom prst="rect">
            <a:avLst/>
          </a:prstGeom>
        </p:spPr>
        <p:txBody>
          <a:bodyPr/>
          <a:lstStyle/>
          <a:p>
            <a:endParaRPr/>
          </a:p>
        </p:txBody>
      </p:sp>
      <p:sp>
        <p:nvSpPr>
          <p:cNvPr id="232" name="Shape 232"/>
          <p:cNvSpPr>
            <a:spLocks noGrp="1"/>
          </p:cNvSpPr>
          <p:nvPr>
            <p:ph type="body" sz="quarter" idx="1"/>
          </p:nvPr>
        </p:nvSpPr>
        <p:spPr>
          <a:prstGeom prst="rect">
            <a:avLst/>
          </a:prstGeom>
        </p:spPr>
        <p:txBody>
          <a:bodyPr/>
          <a:lstStyle/>
          <a:p>
            <a:pPr>
              <a:buClr>
                <a:srgbClr val="000000"/>
              </a:buClr>
              <a:buFont typeface="Arial"/>
            </a:pPr>
            <a:r>
              <a:t>Taken together, Open Science is huge bundle of different practices which should help to bring research closer to the ideals of Newton and Merton mentioned in the beginning of this lecture. </a:t>
            </a:r>
          </a:p>
          <a:p>
            <a:pPr>
              <a:buClr>
                <a:srgbClr val="000000"/>
              </a:buClr>
              <a:buFont typeface="Arial"/>
            </a:pPr>
            <a:r>
              <a:t>But how do we organise science more openly, not just to fight a pandemic but to improve scientific knowledge creation overall?</a:t>
            </a: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1" name="Shape 241"/>
          <p:cNvSpPr>
            <a:spLocks noGrp="1" noRot="1" noChangeAspect="1"/>
          </p:cNvSpPr>
          <p:nvPr>
            <p:ph type="sldImg"/>
          </p:nvPr>
        </p:nvSpPr>
        <p:spPr>
          <a:prstGeom prst="rect">
            <a:avLst/>
          </a:prstGeom>
        </p:spPr>
        <p:txBody>
          <a:bodyPr/>
          <a:lstStyle/>
          <a:p>
            <a:endParaRPr/>
          </a:p>
        </p:txBody>
      </p:sp>
      <p:sp>
        <p:nvSpPr>
          <p:cNvPr id="242" name="Shape 242"/>
          <p:cNvSpPr>
            <a:spLocks noGrp="1"/>
          </p:cNvSpPr>
          <p:nvPr>
            <p:ph type="body" sz="quarter" idx="1"/>
          </p:nvPr>
        </p:nvSpPr>
        <p:spPr>
          <a:prstGeom prst="rect">
            <a:avLst/>
          </a:prstGeom>
        </p:spPr>
        <p:txBody>
          <a:bodyPr/>
          <a:lstStyle/>
          <a:p>
            <a:pPr>
              <a:buClr>
                <a:srgbClr val="000000"/>
              </a:buClr>
              <a:buFont typeface="Arial"/>
            </a:pPr>
            <a:r>
              <a:t>When Organizing open strategies in science, it is important to emphasise and also regularly evaluate whether key goals such as sharing and collaboration, transparency and reproducibility, re-usability and societal participation are realised or at least improved. </a:t>
            </a:r>
          </a:p>
          <a:p>
            <a:pPr>
              <a:buClr>
                <a:srgbClr val="000000"/>
              </a:buClr>
              <a:buFont typeface="Arial"/>
            </a:pPr>
            <a:r>
              <a:t>To do sow, several levels offer points of departure. For example, research institutions and funding bodies can make certain practices mandatory. Certain activities such as creating  and sharing a data set should be recognised by these bodies and for academic career decisions to provide an incentive for openness. Within a scientific community, increasing openness needs to become a shared goal or even norm. And developing user interfaces and infrastructures for sharing all kinds of scientific knowledge would make it easier for broader strands of researchers to actually open up their research.</a:t>
            </a: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x">
  <p:cSld name="Title &amp; Bullets">
    <p:spTree>
      <p:nvGrpSpPr>
        <p:cNvPr id="1" name=""/>
        <p:cNvGrpSpPr/>
        <p:nvPr/>
      </p:nvGrpSpPr>
      <p:grpSpPr>
        <a:xfrm>
          <a:off x="0" y="0"/>
          <a:ext cx="0" cy="0"/>
          <a:chOff x="0" y="0"/>
          <a:chExt cx="0" cy="0"/>
        </a:xfrm>
      </p:grpSpPr>
      <p:sp>
        <p:nvSpPr>
          <p:cNvPr id="11" name="Titeltext"/>
          <p:cNvSpPr txBox="1">
            <a:spLocks noGrp="1"/>
          </p:cNvSpPr>
          <p:nvPr>
            <p:ph type="title"/>
          </p:nvPr>
        </p:nvSpPr>
        <p:spPr>
          <a:prstGeom prst="rect">
            <a:avLst/>
          </a:prstGeom>
        </p:spPr>
        <p:txBody>
          <a:bodyPr/>
          <a:lstStyle/>
          <a:p>
            <a:r>
              <a:t>Titeltext</a:t>
            </a:r>
          </a:p>
        </p:txBody>
      </p:sp>
      <p:sp>
        <p:nvSpPr>
          <p:cNvPr id="12" name="Textebene 1…"/>
          <p:cNvSpPr txBox="1">
            <a:spLocks noGrp="1"/>
          </p:cNvSpPr>
          <p:nvPr>
            <p:ph type="body" idx="1"/>
          </p:nvPr>
        </p:nvSpPr>
        <p:spPr>
          <a:prstGeom prst="rect">
            <a:avLst/>
          </a:prstGeom>
        </p:spPr>
        <p:txBody>
          <a:bodyPr/>
          <a:lstStyle/>
          <a:p>
            <a:r>
              <a:t>Textebene 1</a:t>
            </a:r>
          </a:p>
          <a:p>
            <a:pPr lvl="1"/>
            <a:r>
              <a:t>Textebene 2</a:t>
            </a:r>
          </a:p>
          <a:p>
            <a:pPr lvl="2"/>
            <a:r>
              <a:t>Textebene 3</a:t>
            </a:r>
          </a:p>
          <a:p>
            <a:pPr lvl="3"/>
            <a:r>
              <a:t>Textebene 4</a:t>
            </a:r>
          </a:p>
          <a:p>
            <a:pPr lvl="4"/>
            <a:r>
              <a:t>Textebene 5</a:t>
            </a:r>
          </a:p>
        </p:txBody>
      </p:sp>
      <p:sp>
        <p:nvSpPr>
          <p:cNvPr id="13" name="Foliennummer"/>
          <p:cNvSpPr txBox="1">
            <a:spLocks noGrp="1"/>
          </p:cNvSpPr>
          <p:nvPr>
            <p:ph type="sldNum" sz="quarter" idx="2"/>
          </p:nvPr>
        </p:nvSpPr>
        <p:spPr>
          <a:prstGeom prst="rect">
            <a:avLst/>
          </a:prstGeom>
        </p:spPr>
        <p:txBody>
          <a:bodyPr/>
          <a:lstStyle/>
          <a:p>
            <a:fld id="{86CB4B4D-7CA3-9044-876B-883B54F8677D}" type="slidenum">
              <a:t>‹Nr.›</a:t>
            </a:fld>
            <a:endParaRPr/>
          </a:p>
        </p:txBody>
      </p:sp>
    </p:spTree>
  </p:cSld>
  <p:clrMapOvr>
    <a:masterClrMapping/>
  </p:clrMapOvr>
  <p:transition spd="med"/>
</p:sldLayout>
</file>

<file path=ppt/slideLayouts/slideLayout2.xml><?xml version="1.0" encoding="utf-8"?>
<p:sldLayout xmlns:a="http://schemas.openxmlformats.org/drawingml/2006/main" xmlns:r="http://schemas.openxmlformats.org/officeDocument/2006/relationships" xmlns:p="http://schemas.openxmlformats.org/presentationml/2006/main" type="tx">
  <p:cSld name="Title &amp; Bullets">
    <p:spTree>
      <p:nvGrpSpPr>
        <p:cNvPr id="1" name=""/>
        <p:cNvGrpSpPr/>
        <p:nvPr/>
      </p:nvGrpSpPr>
      <p:grpSpPr>
        <a:xfrm>
          <a:off x="0" y="0"/>
          <a:ext cx="0" cy="0"/>
          <a:chOff x="0" y="0"/>
          <a:chExt cx="0" cy="0"/>
        </a:xfrm>
      </p:grpSpPr>
      <p:sp>
        <p:nvSpPr>
          <p:cNvPr id="20" name="Titeltext"/>
          <p:cNvSpPr txBox="1">
            <a:spLocks noGrp="1"/>
          </p:cNvSpPr>
          <p:nvPr>
            <p:ph type="title"/>
          </p:nvPr>
        </p:nvSpPr>
        <p:spPr>
          <a:prstGeom prst="rect">
            <a:avLst/>
          </a:prstGeom>
        </p:spPr>
        <p:txBody>
          <a:bodyPr/>
          <a:lstStyle/>
          <a:p>
            <a:r>
              <a:t>Titeltext</a:t>
            </a:r>
          </a:p>
        </p:txBody>
      </p:sp>
      <p:sp>
        <p:nvSpPr>
          <p:cNvPr id="21" name="Textebene 1…"/>
          <p:cNvSpPr txBox="1">
            <a:spLocks noGrp="1"/>
          </p:cNvSpPr>
          <p:nvPr>
            <p:ph type="body" idx="1"/>
          </p:nvPr>
        </p:nvSpPr>
        <p:spPr>
          <a:prstGeom prst="rect">
            <a:avLst/>
          </a:prstGeom>
        </p:spPr>
        <p:txBody>
          <a:bodyPr/>
          <a:lstStyle/>
          <a:p>
            <a:r>
              <a:t>Textebene 1</a:t>
            </a:r>
          </a:p>
          <a:p>
            <a:pPr lvl="1"/>
            <a:r>
              <a:t>Textebene 2</a:t>
            </a:r>
          </a:p>
          <a:p>
            <a:pPr lvl="2"/>
            <a:r>
              <a:t>Textebene 3</a:t>
            </a:r>
          </a:p>
          <a:p>
            <a:pPr lvl="3"/>
            <a:r>
              <a:t>Textebene 4</a:t>
            </a:r>
          </a:p>
          <a:p>
            <a:pPr lvl="4"/>
            <a:r>
              <a:t>Textebene 5</a:t>
            </a:r>
          </a:p>
        </p:txBody>
      </p:sp>
      <p:sp>
        <p:nvSpPr>
          <p:cNvPr id="22" name="Foliennummer"/>
          <p:cNvSpPr txBox="1">
            <a:spLocks noGrp="1"/>
          </p:cNvSpPr>
          <p:nvPr>
            <p:ph type="sldNum" sz="quarter" idx="2"/>
          </p:nvPr>
        </p:nvSpPr>
        <p:spPr>
          <a:xfrm>
            <a:off x="20674682" y="13074650"/>
            <a:ext cx="611436" cy="597967"/>
          </a:xfrm>
          <a:prstGeom prst="rect">
            <a:avLst/>
          </a:prstGeom>
        </p:spPr>
        <p:txBody>
          <a:bodyPr/>
          <a:lstStyle/>
          <a:p>
            <a:fld id="{86CB4B4D-7CA3-9044-876B-883B54F8677D}" type="slidenum">
              <a:t>‹Nr.›</a:t>
            </a:fld>
            <a:endParaRPr/>
          </a:p>
        </p:txBody>
      </p:sp>
    </p:spTree>
  </p:cSld>
  <p:clrMapOvr>
    <a:masterClrMapping/>
  </p:clrMapOvr>
  <p:transition spd="med"/>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iteltext"/>
          <p:cNvSpPr txBox="1">
            <a:spLocks noGrp="1"/>
          </p:cNvSpPr>
          <p:nvPr>
            <p:ph type="title"/>
          </p:nvPr>
        </p:nvSpPr>
        <p:spPr>
          <a:xfrm>
            <a:off x="3962400" y="184149"/>
            <a:ext cx="16459200" cy="3016251"/>
          </a:xfrm>
          <a:prstGeom prst="rect">
            <a:avLst/>
          </a:prstGeom>
          <a:ln w="254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101600" tIns="101600" rIns="101600" bIns="101600" anchor="ctr"/>
          <a:lstStyle/>
          <a:p>
            <a:r>
              <a:t>Titeltext</a:t>
            </a:r>
          </a:p>
        </p:txBody>
      </p:sp>
      <p:sp>
        <p:nvSpPr>
          <p:cNvPr id="3" name="Textebene 1…"/>
          <p:cNvSpPr txBox="1">
            <a:spLocks noGrp="1"/>
          </p:cNvSpPr>
          <p:nvPr>
            <p:ph type="body" idx="1"/>
          </p:nvPr>
        </p:nvSpPr>
        <p:spPr>
          <a:xfrm>
            <a:off x="3962400" y="3200400"/>
            <a:ext cx="16459200" cy="10515600"/>
          </a:xfrm>
          <a:prstGeom prst="rect">
            <a:avLst/>
          </a:prstGeom>
          <a:ln w="254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101600" tIns="101600" rIns="101600" bIns="101600"/>
          <a:lstStyle>
            <a:lvl2pPr marL="1069339" indent="-571499">
              <a:spcBef>
                <a:spcPts val="1200"/>
              </a:spcBef>
              <a:buChar char="–"/>
              <a:defRPr sz="5600"/>
            </a:lvl2pPr>
            <a:lvl3pPr marL="1412239" indent="-457200">
              <a:spcBef>
                <a:spcPts val="1100"/>
              </a:spcBef>
              <a:defRPr sz="4800"/>
            </a:lvl3pPr>
            <a:lvl4pPr marL="1869439" indent="-457200">
              <a:spcBef>
                <a:spcPts val="900"/>
              </a:spcBef>
              <a:buChar char="–"/>
              <a:defRPr sz="4000"/>
            </a:lvl4pPr>
            <a:lvl5pPr marL="2326639" indent="-457200">
              <a:spcBef>
                <a:spcPts val="900"/>
              </a:spcBef>
              <a:buChar char="»"/>
              <a:defRPr sz="4000"/>
            </a:lvl5pPr>
          </a:lstStyle>
          <a:p>
            <a:r>
              <a:t>Textebene 1</a:t>
            </a:r>
          </a:p>
          <a:p>
            <a:pPr lvl="1"/>
            <a:r>
              <a:t>Textebene 2</a:t>
            </a:r>
          </a:p>
          <a:p>
            <a:pPr lvl="2"/>
            <a:r>
              <a:t>Textebene 3</a:t>
            </a:r>
          </a:p>
          <a:p>
            <a:pPr lvl="3"/>
            <a:r>
              <a:t>Textebene 4</a:t>
            </a:r>
          </a:p>
          <a:p>
            <a:pPr lvl="4"/>
            <a:r>
              <a:t>Textebene 5</a:t>
            </a:r>
          </a:p>
        </p:txBody>
      </p:sp>
      <p:sp>
        <p:nvSpPr>
          <p:cNvPr id="4" name="Foliennummer"/>
          <p:cNvSpPr txBox="1">
            <a:spLocks noGrp="1"/>
          </p:cNvSpPr>
          <p:nvPr>
            <p:ph type="sldNum" sz="quarter" idx="2"/>
          </p:nvPr>
        </p:nvSpPr>
        <p:spPr>
          <a:xfrm>
            <a:off x="17982282" y="12490450"/>
            <a:ext cx="611436" cy="597967"/>
          </a:xfrm>
          <a:prstGeom prst="rect">
            <a:avLst/>
          </a:prstGeom>
          <a:ln w="25400">
            <a:miter lim="400000"/>
          </a:ln>
        </p:spPr>
        <p:txBody>
          <a:bodyPr wrap="none" lIns="101600" tIns="101600" rIns="101600" bIns="101600">
            <a:spAutoFit/>
          </a:bodyPr>
          <a:lstStyle>
            <a:lvl1pPr marL="0" marR="0" algn="ctr" defTabSz="1168400">
              <a:defRPr sz="2800"/>
            </a:lvl1pPr>
          </a:lstStyle>
          <a:p>
            <a:fld id="{86CB4B4D-7CA3-9044-876B-883B54F8677D}" type="slidenum">
              <a:t>‹Nr.›</a:t>
            </a:fld>
            <a:endParaRP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Lst>
  <p:transition spd="med"/>
  <p:txStyles>
    <p:titleStyle>
      <a:lvl1pPr marL="81279" marR="81279" indent="0" algn="ctr" defTabSz="1828800" rtl="0" latinLnBrk="0">
        <a:lnSpc>
          <a:spcPct val="100000"/>
        </a:lnSpc>
        <a:spcBef>
          <a:spcPts val="0"/>
        </a:spcBef>
        <a:spcAft>
          <a:spcPts val="0"/>
        </a:spcAft>
        <a:buClrTx/>
        <a:buSzTx/>
        <a:buFontTx/>
        <a:buNone/>
        <a:tabLst/>
        <a:defRPr sz="8800" b="0" i="0" u="none" strike="noStrike" cap="none" spc="0" baseline="0">
          <a:solidFill>
            <a:srgbClr val="000000"/>
          </a:solidFill>
          <a:uFill>
            <a:solidFill>
              <a:srgbClr val="000000"/>
            </a:solidFill>
          </a:uFill>
          <a:latin typeface="+mn-lt"/>
          <a:ea typeface="+mn-ea"/>
          <a:cs typeface="+mn-cs"/>
          <a:sym typeface="Arial"/>
        </a:defRPr>
      </a:lvl1pPr>
      <a:lvl2pPr marL="81279" marR="81279" indent="228600" algn="ctr" defTabSz="1828800" rtl="0" latinLnBrk="0">
        <a:lnSpc>
          <a:spcPct val="100000"/>
        </a:lnSpc>
        <a:spcBef>
          <a:spcPts val="0"/>
        </a:spcBef>
        <a:spcAft>
          <a:spcPts val="0"/>
        </a:spcAft>
        <a:buClrTx/>
        <a:buSzTx/>
        <a:buFontTx/>
        <a:buNone/>
        <a:tabLst/>
        <a:defRPr sz="8800" b="0" i="0" u="none" strike="noStrike" cap="none" spc="0" baseline="0">
          <a:solidFill>
            <a:srgbClr val="000000"/>
          </a:solidFill>
          <a:uFill>
            <a:solidFill>
              <a:srgbClr val="000000"/>
            </a:solidFill>
          </a:uFill>
          <a:latin typeface="+mn-lt"/>
          <a:ea typeface="+mn-ea"/>
          <a:cs typeface="+mn-cs"/>
          <a:sym typeface="Arial"/>
        </a:defRPr>
      </a:lvl2pPr>
      <a:lvl3pPr marL="81279" marR="81279" indent="457200" algn="ctr" defTabSz="1828800" rtl="0" latinLnBrk="0">
        <a:lnSpc>
          <a:spcPct val="100000"/>
        </a:lnSpc>
        <a:spcBef>
          <a:spcPts val="0"/>
        </a:spcBef>
        <a:spcAft>
          <a:spcPts val="0"/>
        </a:spcAft>
        <a:buClrTx/>
        <a:buSzTx/>
        <a:buFontTx/>
        <a:buNone/>
        <a:tabLst/>
        <a:defRPr sz="8800" b="0" i="0" u="none" strike="noStrike" cap="none" spc="0" baseline="0">
          <a:solidFill>
            <a:srgbClr val="000000"/>
          </a:solidFill>
          <a:uFill>
            <a:solidFill>
              <a:srgbClr val="000000"/>
            </a:solidFill>
          </a:uFill>
          <a:latin typeface="+mn-lt"/>
          <a:ea typeface="+mn-ea"/>
          <a:cs typeface="+mn-cs"/>
          <a:sym typeface="Arial"/>
        </a:defRPr>
      </a:lvl3pPr>
      <a:lvl4pPr marL="81279" marR="81279" indent="685800" algn="ctr" defTabSz="1828800" rtl="0" latinLnBrk="0">
        <a:lnSpc>
          <a:spcPct val="100000"/>
        </a:lnSpc>
        <a:spcBef>
          <a:spcPts val="0"/>
        </a:spcBef>
        <a:spcAft>
          <a:spcPts val="0"/>
        </a:spcAft>
        <a:buClrTx/>
        <a:buSzTx/>
        <a:buFontTx/>
        <a:buNone/>
        <a:tabLst/>
        <a:defRPr sz="8800" b="0" i="0" u="none" strike="noStrike" cap="none" spc="0" baseline="0">
          <a:solidFill>
            <a:srgbClr val="000000"/>
          </a:solidFill>
          <a:uFill>
            <a:solidFill>
              <a:srgbClr val="000000"/>
            </a:solidFill>
          </a:uFill>
          <a:latin typeface="+mn-lt"/>
          <a:ea typeface="+mn-ea"/>
          <a:cs typeface="+mn-cs"/>
          <a:sym typeface="Arial"/>
        </a:defRPr>
      </a:lvl4pPr>
      <a:lvl5pPr marL="81279" marR="81279" indent="914400" algn="ctr" defTabSz="1828800" rtl="0" latinLnBrk="0">
        <a:lnSpc>
          <a:spcPct val="100000"/>
        </a:lnSpc>
        <a:spcBef>
          <a:spcPts val="0"/>
        </a:spcBef>
        <a:spcAft>
          <a:spcPts val="0"/>
        </a:spcAft>
        <a:buClrTx/>
        <a:buSzTx/>
        <a:buFontTx/>
        <a:buNone/>
        <a:tabLst/>
        <a:defRPr sz="8800" b="0" i="0" u="none" strike="noStrike" cap="none" spc="0" baseline="0">
          <a:solidFill>
            <a:srgbClr val="000000"/>
          </a:solidFill>
          <a:uFill>
            <a:solidFill>
              <a:srgbClr val="000000"/>
            </a:solidFill>
          </a:uFill>
          <a:latin typeface="+mn-lt"/>
          <a:ea typeface="+mn-ea"/>
          <a:cs typeface="+mn-cs"/>
          <a:sym typeface="Arial"/>
        </a:defRPr>
      </a:lvl5pPr>
      <a:lvl6pPr marL="81279" marR="81279" indent="1143000" algn="ctr" defTabSz="1828800" rtl="0" latinLnBrk="0">
        <a:lnSpc>
          <a:spcPct val="100000"/>
        </a:lnSpc>
        <a:spcBef>
          <a:spcPts val="0"/>
        </a:spcBef>
        <a:spcAft>
          <a:spcPts val="0"/>
        </a:spcAft>
        <a:buClrTx/>
        <a:buSzTx/>
        <a:buFontTx/>
        <a:buNone/>
        <a:tabLst/>
        <a:defRPr sz="8800" b="0" i="0" u="none" strike="noStrike" cap="none" spc="0" baseline="0">
          <a:solidFill>
            <a:srgbClr val="000000"/>
          </a:solidFill>
          <a:uFill>
            <a:solidFill>
              <a:srgbClr val="000000"/>
            </a:solidFill>
          </a:uFill>
          <a:latin typeface="+mn-lt"/>
          <a:ea typeface="+mn-ea"/>
          <a:cs typeface="+mn-cs"/>
          <a:sym typeface="Arial"/>
        </a:defRPr>
      </a:lvl6pPr>
      <a:lvl7pPr marL="81279" marR="81279" indent="1371600" algn="ctr" defTabSz="1828800" rtl="0" latinLnBrk="0">
        <a:lnSpc>
          <a:spcPct val="100000"/>
        </a:lnSpc>
        <a:spcBef>
          <a:spcPts val="0"/>
        </a:spcBef>
        <a:spcAft>
          <a:spcPts val="0"/>
        </a:spcAft>
        <a:buClrTx/>
        <a:buSzTx/>
        <a:buFontTx/>
        <a:buNone/>
        <a:tabLst/>
        <a:defRPr sz="8800" b="0" i="0" u="none" strike="noStrike" cap="none" spc="0" baseline="0">
          <a:solidFill>
            <a:srgbClr val="000000"/>
          </a:solidFill>
          <a:uFill>
            <a:solidFill>
              <a:srgbClr val="000000"/>
            </a:solidFill>
          </a:uFill>
          <a:latin typeface="+mn-lt"/>
          <a:ea typeface="+mn-ea"/>
          <a:cs typeface="+mn-cs"/>
          <a:sym typeface="Arial"/>
        </a:defRPr>
      </a:lvl7pPr>
      <a:lvl8pPr marL="81279" marR="81279" indent="1600199" algn="ctr" defTabSz="1828800" rtl="0" latinLnBrk="0">
        <a:lnSpc>
          <a:spcPct val="100000"/>
        </a:lnSpc>
        <a:spcBef>
          <a:spcPts val="0"/>
        </a:spcBef>
        <a:spcAft>
          <a:spcPts val="0"/>
        </a:spcAft>
        <a:buClrTx/>
        <a:buSzTx/>
        <a:buFontTx/>
        <a:buNone/>
        <a:tabLst/>
        <a:defRPr sz="8800" b="0" i="0" u="none" strike="noStrike" cap="none" spc="0" baseline="0">
          <a:solidFill>
            <a:srgbClr val="000000"/>
          </a:solidFill>
          <a:uFill>
            <a:solidFill>
              <a:srgbClr val="000000"/>
            </a:solidFill>
          </a:uFill>
          <a:latin typeface="+mn-lt"/>
          <a:ea typeface="+mn-ea"/>
          <a:cs typeface="+mn-cs"/>
          <a:sym typeface="Arial"/>
        </a:defRPr>
      </a:lvl8pPr>
      <a:lvl9pPr marL="81279" marR="81279" indent="1828800" algn="ctr" defTabSz="1828800" rtl="0" latinLnBrk="0">
        <a:lnSpc>
          <a:spcPct val="100000"/>
        </a:lnSpc>
        <a:spcBef>
          <a:spcPts val="0"/>
        </a:spcBef>
        <a:spcAft>
          <a:spcPts val="0"/>
        </a:spcAft>
        <a:buClrTx/>
        <a:buSzTx/>
        <a:buFontTx/>
        <a:buNone/>
        <a:tabLst/>
        <a:defRPr sz="8800" b="0" i="0" u="none" strike="noStrike" cap="none" spc="0" baseline="0">
          <a:solidFill>
            <a:srgbClr val="000000"/>
          </a:solidFill>
          <a:uFill>
            <a:solidFill>
              <a:srgbClr val="000000"/>
            </a:solidFill>
          </a:uFill>
          <a:latin typeface="+mn-lt"/>
          <a:ea typeface="+mn-ea"/>
          <a:cs typeface="+mn-cs"/>
          <a:sym typeface="Arial"/>
        </a:defRPr>
      </a:lvl9pPr>
    </p:titleStyle>
    <p:bodyStyle>
      <a:lvl1pPr marL="726440" marR="81279" indent="-685800" algn="l" defTabSz="1828800" rtl="0" latinLnBrk="0">
        <a:lnSpc>
          <a:spcPct val="100000"/>
        </a:lnSpc>
        <a:spcBef>
          <a:spcPts val="1400"/>
        </a:spcBef>
        <a:spcAft>
          <a:spcPts val="0"/>
        </a:spcAft>
        <a:buClrTx/>
        <a:buSzPct val="100000"/>
        <a:buFontTx/>
        <a:buChar char="•"/>
        <a:tabLst/>
        <a:defRPr sz="6400" b="0" i="0" u="none" strike="noStrike" cap="none" spc="0" baseline="0">
          <a:solidFill>
            <a:srgbClr val="000000"/>
          </a:solidFill>
          <a:uFill>
            <a:solidFill>
              <a:srgbClr val="000000"/>
            </a:solidFill>
          </a:uFill>
          <a:latin typeface="+mn-lt"/>
          <a:ea typeface="+mn-ea"/>
          <a:cs typeface="+mn-cs"/>
          <a:sym typeface="Arial"/>
        </a:defRPr>
      </a:lvl1pPr>
      <a:lvl2pPr marL="1150982" marR="81279" indent="-653142" algn="l" defTabSz="1828800" rtl="0" latinLnBrk="0">
        <a:lnSpc>
          <a:spcPct val="100000"/>
        </a:lnSpc>
        <a:spcBef>
          <a:spcPts val="1400"/>
        </a:spcBef>
        <a:spcAft>
          <a:spcPts val="0"/>
        </a:spcAft>
        <a:buClrTx/>
        <a:buSzPct val="100000"/>
        <a:buFontTx/>
        <a:buChar char="•"/>
        <a:tabLst/>
        <a:defRPr sz="6400" b="0" i="0" u="none" strike="noStrike" cap="none" spc="0" baseline="0">
          <a:solidFill>
            <a:srgbClr val="000000"/>
          </a:solidFill>
          <a:uFill>
            <a:solidFill>
              <a:srgbClr val="000000"/>
            </a:solidFill>
          </a:uFill>
          <a:latin typeface="+mn-lt"/>
          <a:ea typeface="+mn-ea"/>
          <a:cs typeface="+mn-cs"/>
          <a:sym typeface="Arial"/>
        </a:defRPr>
      </a:lvl2pPr>
      <a:lvl3pPr marL="1564639" marR="81279" indent="-609600" algn="l" defTabSz="1828800" rtl="0" latinLnBrk="0">
        <a:lnSpc>
          <a:spcPct val="100000"/>
        </a:lnSpc>
        <a:spcBef>
          <a:spcPts val="1400"/>
        </a:spcBef>
        <a:spcAft>
          <a:spcPts val="0"/>
        </a:spcAft>
        <a:buClrTx/>
        <a:buSzPct val="100000"/>
        <a:buFontTx/>
        <a:buChar char="•"/>
        <a:tabLst/>
        <a:defRPr sz="6400" b="0" i="0" u="none" strike="noStrike" cap="none" spc="0" baseline="0">
          <a:solidFill>
            <a:srgbClr val="000000"/>
          </a:solidFill>
          <a:uFill>
            <a:solidFill>
              <a:srgbClr val="000000"/>
            </a:solidFill>
          </a:uFill>
          <a:latin typeface="+mn-lt"/>
          <a:ea typeface="+mn-ea"/>
          <a:cs typeface="+mn-cs"/>
          <a:sym typeface="Arial"/>
        </a:defRPr>
      </a:lvl3pPr>
      <a:lvl4pPr marL="2143759" marR="81279" indent="-731519" algn="l" defTabSz="1828800" rtl="0" latinLnBrk="0">
        <a:lnSpc>
          <a:spcPct val="100000"/>
        </a:lnSpc>
        <a:spcBef>
          <a:spcPts val="1400"/>
        </a:spcBef>
        <a:spcAft>
          <a:spcPts val="0"/>
        </a:spcAft>
        <a:buClrTx/>
        <a:buSzPct val="100000"/>
        <a:buFontTx/>
        <a:buChar char="•"/>
        <a:tabLst/>
        <a:defRPr sz="6400" b="0" i="0" u="none" strike="noStrike" cap="none" spc="0" baseline="0">
          <a:solidFill>
            <a:srgbClr val="000000"/>
          </a:solidFill>
          <a:uFill>
            <a:solidFill>
              <a:srgbClr val="000000"/>
            </a:solidFill>
          </a:uFill>
          <a:latin typeface="+mn-lt"/>
          <a:ea typeface="+mn-ea"/>
          <a:cs typeface="+mn-cs"/>
          <a:sym typeface="Arial"/>
        </a:defRPr>
      </a:lvl4pPr>
      <a:lvl5pPr marL="2600959" marR="81279" indent="-731519" algn="l" defTabSz="1828800" rtl="0" latinLnBrk="0">
        <a:lnSpc>
          <a:spcPct val="100000"/>
        </a:lnSpc>
        <a:spcBef>
          <a:spcPts val="1400"/>
        </a:spcBef>
        <a:spcAft>
          <a:spcPts val="0"/>
        </a:spcAft>
        <a:buClrTx/>
        <a:buSzPct val="100000"/>
        <a:buFontTx/>
        <a:buChar char="•"/>
        <a:tabLst/>
        <a:defRPr sz="6400" b="0" i="0" u="none" strike="noStrike" cap="none" spc="0" baseline="0">
          <a:solidFill>
            <a:srgbClr val="000000"/>
          </a:solidFill>
          <a:uFill>
            <a:solidFill>
              <a:srgbClr val="000000"/>
            </a:solidFill>
          </a:uFill>
          <a:latin typeface="+mn-lt"/>
          <a:ea typeface="+mn-ea"/>
          <a:cs typeface="+mn-cs"/>
          <a:sym typeface="Arial"/>
        </a:defRPr>
      </a:lvl5pPr>
      <a:lvl6pPr marL="2600959" marR="81279" indent="-731519" algn="l" defTabSz="1828800" rtl="0" latinLnBrk="0">
        <a:lnSpc>
          <a:spcPct val="100000"/>
        </a:lnSpc>
        <a:spcBef>
          <a:spcPts val="1400"/>
        </a:spcBef>
        <a:spcAft>
          <a:spcPts val="0"/>
        </a:spcAft>
        <a:buClrTx/>
        <a:buSzPct val="100000"/>
        <a:buFontTx/>
        <a:buChar char="•"/>
        <a:tabLst/>
        <a:defRPr sz="6400" b="0" i="0" u="none" strike="noStrike" cap="none" spc="0" baseline="0">
          <a:solidFill>
            <a:srgbClr val="000000"/>
          </a:solidFill>
          <a:uFill>
            <a:solidFill>
              <a:srgbClr val="000000"/>
            </a:solidFill>
          </a:uFill>
          <a:latin typeface="+mn-lt"/>
          <a:ea typeface="+mn-ea"/>
          <a:cs typeface="+mn-cs"/>
          <a:sym typeface="Arial"/>
        </a:defRPr>
      </a:lvl6pPr>
      <a:lvl7pPr marL="2600959" marR="81279" indent="-731519" algn="l" defTabSz="1828800" rtl="0" latinLnBrk="0">
        <a:lnSpc>
          <a:spcPct val="100000"/>
        </a:lnSpc>
        <a:spcBef>
          <a:spcPts val="1400"/>
        </a:spcBef>
        <a:spcAft>
          <a:spcPts val="0"/>
        </a:spcAft>
        <a:buClrTx/>
        <a:buSzPct val="100000"/>
        <a:buFontTx/>
        <a:buChar char="•"/>
        <a:tabLst/>
        <a:defRPr sz="6400" b="0" i="0" u="none" strike="noStrike" cap="none" spc="0" baseline="0">
          <a:solidFill>
            <a:srgbClr val="000000"/>
          </a:solidFill>
          <a:uFill>
            <a:solidFill>
              <a:srgbClr val="000000"/>
            </a:solidFill>
          </a:uFill>
          <a:latin typeface="+mn-lt"/>
          <a:ea typeface="+mn-ea"/>
          <a:cs typeface="+mn-cs"/>
          <a:sym typeface="Arial"/>
        </a:defRPr>
      </a:lvl7pPr>
      <a:lvl8pPr marL="2600959" marR="81279" indent="-731519" algn="l" defTabSz="1828800" rtl="0" latinLnBrk="0">
        <a:lnSpc>
          <a:spcPct val="100000"/>
        </a:lnSpc>
        <a:spcBef>
          <a:spcPts val="1400"/>
        </a:spcBef>
        <a:spcAft>
          <a:spcPts val="0"/>
        </a:spcAft>
        <a:buClrTx/>
        <a:buSzPct val="100000"/>
        <a:buFontTx/>
        <a:buChar char="•"/>
        <a:tabLst/>
        <a:defRPr sz="6400" b="0" i="0" u="none" strike="noStrike" cap="none" spc="0" baseline="0">
          <a:solidFill>
            <a:srgbClr val="000000"/>
          </a:solidFill>
          <a:uFill>
            <a:solidFill>
              <a:srgbClr val="000000"/>
            </a:solidFill>
          </a:uFill>
          <a:latin typeface="+mn-lt"/>
          <a:ea typeface="+mn-ea"/>
          <a:cs typeface="+mn-cs"/>
          <a:sym typeface="Arial"/>
        </a:defRPr>
      </a:lvl8pPr>
      <a:lvl9pPr marL="2600959" marR="81279" indent="-731519" algn="l" defTabSz="1828800" rtl="0" latinLnBrk="0">
        <a:lnSpc>
          <a:spcPct val="100000"/>
        </a:lnSpc>
        <a:spcBef>
          <a:spcPts val="1400"/>
        </a:spcBef>
        <a:spcAft>
          <a:spcPts val="0"/>
        </a:spcAft>
        <a:buClrTx/>
        <a:buSzPct val="100000"/>
        <a:buFontTx/>
        <a:buChar char="•"/>
        <a:tabLst/>
        <a:defRPr sz="6400" b="0" i="0" u="none" strike="noStrike" cap="none" spc="0" baseline="0">
          <a:solidFill>
            <a:srgbClr val="000000"/>
          </a:solidFill>
          <a:uFill>
            <a:solidFill>
              <a:srgbClr val="000000"/>
            </a:solidFill>
          </a:uFill>
          <a:latin typeface="+mn-lt"/>
          <a:ea typeface="+mn-ea"/>
          <a:cs typeface="+mn-cs"/>
          <a:sym typeface="Arial"/>
        </a:defRPr>
      </a:lvl9pPr>
    </p:bodyStyle>
    <p:otherStyle>
      <a:lvl1pPr marL="0" marR="0" indent="0" algn="ctr" defTabSz="1168400" latinLnBrk="0">
        <a:lnSpc>
          <a:spcPct val="100000"/>
        </a:lnSpc>
        <a:spcBef>
          <a:spcPts val="0"/>
        </a:spcBef>
        <a:spcAft>
          <a:spcPts val="0"/>
        </a:spcAft>
        <a:buClrTx/>
        <a:buSzTx/>
        <a:buFontTx/>
        <a:buNone/>
        <a:tabLst/>
        <a:defRPr sz="2800" b="0" i="0" u="none" strike="noStrike" cap="none" spc="0" baseline="0">
          <a:solidFill>
            <a:schemeClr val="tx1"/>
          </a:solidFill>
          <a:uFill>
            <a:solidFill>
              <a:srgbClr val="000000"/>
            </a:solidFill>
          </a:uFill>
          <a:latin typeface="+mn-lt"/>
          <a:ea typeface="+mn-ea"/>
          <a:cs typeface="+mn-cs"/>
          <a:sym typeface="Arial"/>
        </a:defRPr>
      </a:lvl1pPr>
      <a:lvl2pPr marL="0" marR="0" indent="228600" algn="ctr" defTabSz="1168400" latinLnBrk="0">
        <a:lnSpc>
          <a:spcPct val="100000"/>
        </a:lnSpc>
        <a:spcBef>
          <a:spcPts val="0"/>
        </a:spcBef>
        <a:spcAft>
          <a:spcPts val="0"/>
        </a:spcAft>
        <a:buClrTx/>
        <a:buSzTx/>
        <a:buFontTx/>
        <a:buNone/>
        <a:tabLst/>
        <a:defRPr sz="2800" b="0" i="0" u="none" strike="noStrike" cap="none" spc="0" baseline="0">
          <a:solidFill>
            <a:schemeClr val="tx1"/>
          </a:solidFill>
          <a:uFill>
            <a:solidFill>
              <a:srgbClr val="000000"/>
            </a:solidFill>
          </a:uFill>
          <a:latin typeface="+mn-lt"/>
          <a:ea typeface="+mn-ea"/>
          <a:cs typeface="+mn-cs"/>
          <a:sym typeface="Arial"/>
        </a:defRPr>
      </a:lvl2pPr>
      <a:lvl3pPr marL="0" marR="0" indent="457200" algn="ctr" defTabSz="1168400" latinLnBrk="0">
        <a:lnSpc>
          <a:spcPct val="100000"/>
        </a:lnSpc>
        <a:spcBef>
          <a:spcPts val="0"/>
        </a:spcBef>
        <a:spcAft>
          <a:spcPts val="0"/>
        </a:spcAft>
        <a:buClrTx/>
        <a:buSzTx/>
        <a:buFontTx/>
        <a:buNone/>
        <a:tabLst/>
        <a:defRPr sz="2800" b="0" i="0" u="none" strike="noStrike" cap="none" spc="0" baseline="0">
          <a:solidFill>
            <a:schemeClr val="tx1"/>
          </a:solidFill>
          <a:uFill>
            <a:solidFill>
              <a:srgbClr val="000000"/>
            </a:solidFill>
          </a:uFill>
          <a:latin typeface="+mn-lt"/>
          <a:ea typeface="+mn-ea"/>
          <a:cs typeface="+mn-cs"/>
          <a:sym typeface="Arial"/>
        </a:defRPr>
      </a:lvl3pPr>
      <a:lvl4pPr marL="0" marR="0" indent="685800" algn="ctr" defTabSz="1168400" latinLnBrk="0">
        <a:lnSpc>
          <a:spcPct val="100000"/>
        </a:lnSpc>
        <a:spcBef>
          <a:spcPts val="0"/>
        </a:spcBef>
        <a:spcAft>
          <a:spcPts val="0"/>
        </a:spcAft>
        <a:buClrTx/>
        <a:buSzTx/>
        <a:buFontTx/>
        <a:buNone/>
        <a:tabLst/>
        <a:defRPr sz="2800" b="0" i="0" u="none" strike="noStrike" cap="none" spc="0" baseline="0">
          <a:solidFill>
            <a:schemeClr val="tx1"/>
          </a:solidFill>
          <a:uFill>
            <a:solidFill>
              <a:srgbClr val="000000"/>
            </a:solidFill>
          </a:uFill>
          <a:latin typeface="+mn-lt"/>
          <a:ea typeface="+mn-ea"/>
          <a:cs typeface="+mn-cs"/>
          <a:sym typeface="Arial"/>
        </a:defRPr>
      </a:lvl4pPr>
      <a:lvl5pPr marL="0" marR="0" indent="914400" algn="ctr" defTabSz="1168400" latinLnBrk="0">
        <a:lnSpc>
          <a:spcPct val="100000"/>
        </a:lnSpc>
        <a:spcBef>
          <a:spcPts val="0"/>
        </a:spcBef>
        <a:spcAft>
          <a:spcPts val="0"/>
        </a:spcAft>
        <a:buClrTx/>
        <a:buSzTx/>
        <a:buFontTx/>
        <a:buNone/>
        <a:tabLst/>
        <a:defRPr sz="2800" b="0" i="0" u="none" strike="noStrike" cap="none" spc="0" baseline="0">
          <a:solidFill>
            <a:schemeClr val="tx1"/>
          </a:solidFill>
          <a:uFill>
            <a:solidFill>
              <a:srgbClr val="000000"/>
            </a:solidFill>
          </a:uFill>
          <a:latin typeface="+mn-lt"/>
          <a:ea typeface="+mn-ea"/>
          <a:cs typeface="+mn-cs"/>
          <a:sym typeface="Arial"/>
        </a:defRPr>
      </a:lvl5pPr>
      <a:lvl6pPr marL="0" marR="0" indent="1143000" algn="ctr" defTabSz="1168400" latinLnBrk="0">
        <a:lnSpc>
          <a:spcPct val="100000"/>
        </a:lnSpc>
        <a:spcBef>
          <a:spcPts val="0"/>
        </a:spcBef>
        <a:spcAft>
          <a:spcPts val="0"/>
        </a:spcAft>
        <a:buClrTx/>
        <a:buSzTx/>
        <a:buFontTx/>
        <a:buNone/>
        <a:tabLst/>
        <a:defRPr sz="2800" b="0" i="0" u="none" strike="noStrike" cap="none" spc="0" baseline="0">
          <a:solidFill>
            <a:schemeClr val="tx1"/>
          </a:solidFill>
          <a:uFill>
            <a:solidFill>
              <a:srgbClr val="000000"/>
            </a:solidFill>
          </a:uFill>
          <a:latin typeface="+mn-lt"/>
          <a:ea typeface="+mn-ea"/>
          <a:cs typeface="+mn-cs"/>
          <a:sym typeface="Arial"/>
        </a:defRPr>
      </a:lvl6pPr>
      <a:lvl7pPr marL="0" marR="0" indent="1371600" algn="ctr" defTabSz="1168400" latinLnBrk="0">
        <a:lnSpc>
          <a:spcPct val="100000"/>
        </a:lnSpc>
        <a:spcBef>
          <a:spcPts val="0"/>
        </a:spcBef>
        <a:spcAft>
          <a:spcPts val="0"/>
        </a:spcAft>
        <a:buClrTx/>
        <a:buSzTx/>
        <a:buFontTx/>
        <a:buNone/>
        <a:tabLst/>
        <a:defRPr sz="2800" b="0" i="0" u="none" strike="noStrike" cap="none" spc="0" baseline="0">
          <a:solidFill>
            <a:schemeClr val="tx1"/>
          </a:solidFill>
          <a:uFill>
            <a:solidFill>
              <a:srgbClr val="000000"/>
            </a:solidFill>
          </a:uFill>
          <a:latin typeface="+mn-lt"/>
          <a:ea typeface="+mn-ea"/>
          <a:cs typeface="+mn-cs"/>
          <a:sym typeface="Arial"/>
        </a:defRPr>
      </a:lvl7pPr>
      <a:lvl8pPr marL="0" marR="0" indent="1600200" algn="ctr" defTabSz="1168400" latinLnBrk="0">
        <a:lnSpc>
          <a:spcPct val="100000"/>
        </a:lnSpc>
        <a:spcBef>
          <a:spcPts val="0"/>
        </a:spcBef>
        <a:spcAft>
          <a:spcPts val="0"/>
        </a:spcAft>
        <a:buClrTx/>
        <a:buSzTx/>
        <a:buFontTx/>
        <a:buNone/>
        <a:tabLst/>
        <a:defRPr sz="2800" b="0" i="0" u="none" strike="noStrike" cap="none" spc="0" baseline="0">
          <a:solidFill>
            <a:schemeClr val="tx1"/>
          </a:solidFill>
          <a:uFill>
            <a:solidFill>
              <a:srgbClr val="000000"/>
            </a:solidFill>
          </a:uFill>
          <a:latin typeface="+mn-lt"/>
          <a:ea typeface="+mn-ea"/>
          <a:cs typeface="+mn-cs"/>
          <a:sym typeface="Arial"/>
        </a:defRPr>
      </a:lvl8pPr>
      <a:lvl9pPr marL="0" marR="0" indent="1828800" algn="ctr" defTabSz="1168400" latinLnBrk="0">
        <a:lnSpc>
          <a:spcPct val="100000"/>
        </a:lnSpc>
        <a:spcBef>
          <a:spcPts val="0"/>
        </a:spcBef>
        <a:spcAft>
          <a:spcPts val="0"/>
        </a:spcAft>
        <a:buClrTx/>
        <a:buSzTx/>
        <a:buFontTx/>
        <a:buNone/>
        <a:tabLst/>
        <a:defRPr sz="2800" b="0" i="0" u="none" strike="noStrike" cap="none" spc="0" baseline="0">
          <a:solidFill>
            <a:schemeClr val="tx1"/>
          </a:solidFill>
          <a:uFill>
            <a:solidFill>
              <a:srgbClr val="000000"/>
            </a:solidFill>
          </a:uFill>
          <a:latin typeface="+mn-lt"/>
          <a:ea typeface="+mn-ea"/>
          <a:cs typeface="+mn-cs"/>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xml"/><Relationship Id="rId1" Type="http://schemas.openxmlformats.org/officeDocument/2006/relationships/slideLayout" Target="../slideLayouts/slideLayout1.xml"/><Relationship Id="rId4" Type="http://schemas.openxmlformats.org/officeDocument/2006/relationships/hyperlink" Target="http://www.sciencemag.org/news/2016/05/survey-most-give-thumbs-pirated-papers" TargetMode="Externa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5.xml"/><Relationship Id="rId1" Type="http://schemas.openxmlformats.org/officeDocument/2006/relationships/slideLayout" Target="../slideLayouts/slideLayout1.xml"/><Relationship Id="rId4" Type="http://schemas.openxmlformats.org/officeDocument/2006/relationships/hyperlink" Target="http://www.sci-hub.cc/" TargetMode="External"/></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6.xml"/><Relationship Id="rId1" Type="http://schemas.openxmlformats.org/officeDocument/2006/relationships/slideLayout" Target="../slideLayouts/slideLayout1.xml"/><Relationship Id="rId4" Type="http://schemas.openxmlformats.org/officeDocument/2006/relationships/hyperlink" Target="http://www.sciencemag.org/news/2016/05/survey-most-give-thumbs-pirated-papers" TargetMode="External"/></Relationships>
</file>

<file path=ppt/slides/_rels/slide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8.xml"/><Relationship Id="rId1" Type="http://schemas.openxmlformats.org/officeDocument/2006/relationships/slideLayout" Target="../slideLayouts/slideLayout1.xml"/><Relationship Id="rId4" Type="http://schemas.openxmlformats.org/officeDocument/2006/relationships/image" Target="../media/image7.png"/></Relationships>
</file>

<file path=ppt/slides/_rels/slide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9.xml"/><Relationship Id="rId1" Type="http://schemas.openxmlformats.org/officeDocument/2006/relationships/slideLayout" Target="../slideLayouts/slideLayout1.xml"/><Relationship Id="rId6" Type="http://schemas.openxmlformats.org/officeDocument/2006/relationships/image" Target="../media/image7.png"/><Relationship Id="rId5" Type="http://schemas.openxmlformats.org/officeDocument/2006/relationships/image" Target="../media/image10.png"/><Relationship Id="rId4" Type="http://schemas.openxmlformats.org/officeDocument/2006/relationships/image" Target="../media/image9.png"/></Relationships>
</file>

<file path=ppt/slides/_rels/slide1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0.xml"/><Relationship Id="rId1" Type="http://schemas.openxmlformats.org/officeDocument/2006/relationships/slideLayout" Target="../slideLayouts/slideLayout1.xml"/><Relationship Id="rId5" Type="http://schemas.openxmlformats.org/officeDocument/2006/relationships/image" Target="../media/image13.png"/><Relationship Id="rId4" Type="http://schemas.openxmlformats.org/officeDocument/2006/relationships/image" Target="../media/image12.png"/></Relationships>
</file>

<file path=ppt/slides/_rels/slide11.xml.rels><?xml version="1.0" encoding="UTF-8" standalone="yes"?>
<Relationships xmlns="http://schemas.openxmlformats.org/package/2006/relationships"><Relationship Id="rId8" Type="http://schemas.openxmlformats.org/officeDocument/2006/relationships/hyperlink" Target="https://governancexborders.com/2015/11/07/open-access-and-the-power-of-editorial-boards-why-elsevier-plays-hardball-with-deviant-linguists/" TargetMode="External"/><Relationship Id="rId3" Type="http://schemas.openxmlformats.org/officeDocument/2006/relationships/image" Target="../media/image14.png"/><Relationship Id="rId7" Type="http://schemas.openxmlformats.org/officeDocument/2006/relationships/image" Target="../media/image18.png"/><Relationship Id="rId2" Type="http://schemas.openxmlformats.org/officeDocument/2006/relationships/notesSlide" Target="../notesSlides/notesSlide11.xml"/><Relationship Id="rId1" Type="http://schemas.openxmlformats.org/officeDocument/2006/relationships/slideLayout" Target="../slideLayouts/slideLayout1.xml"/><Relationship Id="rId6" Type="http://schemas.openxmlformats.org/officeDocument/2006/relationships/image" Target="../media/image17.png"/><Relationship Id="rId5" Type="http://schemas.openxmlformats.org/officeDocument/2006/relationships/image" Target="../media/image16.jpeg"/><Relationship Id="rId4" Type="http://schemas.openxmlformats.org/officeDocument/2006/relationships/image" Target="../media/image15.jpeg"/></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3.xml"/><Relationship Id="rId1" Type="http://schemas.openxmlformats.org/officeDocument/2006/relationships/slideLayout" Target="../slideLayouts/slideLayout1.xml"/><Relationship Id="rId4" Type="http://schemas.openxmlformats.org/officeDocument/2006/relationships/hyperlink" Target="https://commons.wikimedia.org/wiki/File:Katja_Mayer_1.jpg" TargetMode="External"/></Relationships>
</file>

<file path=ppt/slides/_rels/slide14.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14.xml"/><Relationship Id="rId1" Type="http://schemas.openxmlformats.org/officeDocument/2006/relationships/slideLayout" Target="../slideLayouts/slideLayout1.xml"/><Relationship Id="rId4" Type="http://schemas.openxmlformats.org/officeDocument/2006/relationships/hyperlink" Target="https://www.who.int/emergencies/diseases/novel-coronavirus-2019/global-research-on-novel-coronavirus-2019-ncov" TargetMode="External"/></Relationships>
</file>

<file path=ppt/slides/_rels/slide15.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5.xml"/><Relationship Id="rId1" Type="http://schemas.openxmlformats.org/officeDocument/2006/relationships/slideLayout" Target="../slideLayouts/slideLayout1.xml"/><Relationship Id="rId4" Type="http://schemas.openxmlformats.org/officeDocument/2006/relationships/hyperlink" Target="https://data.europa.eu/euodp/en/data/dataset/covid-19-coronavirus-data" TargetMode="External"/></Relationships>
</file>

<file path=ppt/slides/_rels/slide16.xml.rels><?xml version="1.0" encoding="UTF-8" standalone="yes"?>
<Relationships xmlns="http://schemas.openxmlformats.org/package/2006/relationships"><Relationship Id="rId3" Type="http://schemas.openxmlformats.org/officeDocument/2006/relationships/hyperlink" Target="https://www.who.int/emergencies/diseases/novel-coronavirus-2019/global-research-on-novel-coronavirus-2019-ncov" TargetMode="External"/><Relationship Id="rId2" Type="http://schemas.openxmlformats.org/officeDocument/2006/relationships/notesSlide" Target="../notesSlides/notesSlide16.xml"/><Relationship Id="rId1" Type="http://schemas.openxmlformats.org/officeDocument/2006/relationships/slideLayout" Target="../slideLayouts/slideLayout1.xml"/><Relationship Id="rId4" Type="http://schemas.openxmlformats.org/officeDocument/2006/relationships/image" Target="../media/image22.png"/></Relationships>
</file>

<file path=ppt/slides/_rels/slide17.xml.rels><?xml version="1.0" encoding="UTF-8" standalone="yes"?>
<Relationships xmlns="http://schemas.openxmlformats.org/package/2006/relationships"><Relationship Id="rId3" Type="http://schemas.openxmlformats.org/officeDocument/2006/relationships/hyperlink" Target="https://www.who.int/emergencies/diseases/novel-coronavirus-2019/global-research-on-novel-coronavirus-2019-ncov" TargetMode="External"/><Relationship Id="rId2" Type="http://schemas.openxmlformats.org/officeDocument/2006/relationships/notesSlide" Target="../notesSlides/notesSlide17.xml"/><Relationship Id="rId1" Type="http://schemas.openxmlformats.org/officeDocument/2006/relationships/slideLayout" Target="../slideLayouts/slideLayout1.xml"/><Relationship Id="rId4" Type="http://schemas.openxmlformats.org/officeDocument/2006/relationships/image" Target="../media/image23.jpeg"/></Relationships>
</file>

<file path=ppt/slides/_rels/slide18.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18.xml"/><Relationship Id="rId1" Type="http://schemas.openxmlformats.org/officeDocument/2006/relationships/slideLayout" Target="../slideLayouts/slideLayout1.xml"/><Relationship Id="rId5" Type="http://schemas.openxmlformats.org/officeDocument/2006/relationships/image" Target="../media/image25.png"/><Relationship Id="rId4" Type="http://schemas.openxmlformats.org/officeDocument/2006/relationships/hyperlink" Target="https://www.fosteropenscience.eu/learning/open-peer-review" TargetMode="External"/></Relationships>
</file>

<file path=ppt/slides/_rels/slide19.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8" Type="http://schemas.openxmlformats.org/officeDocument/2006/relationships/image" Target="../media/image1.png"/><Relationship Id="rId3" Type="http://schemas.openxmlformats.org/officeDocument/2006/relationships/hyperlink" Target="http://twitter.com/leonidobusch" TargetMode="External"/><Relationship Id="rId7" Type="http://schemas.openxmlformats.org/officeDocument/2006/relationships/hyperlink" Target="http://www.governancexborders.com/" TargetMode="External"/><Relationship Id="rId2" Type="http://schemas.openxmlformats.org/officeDocument/2006/relationships/hyperlink" Target="mailto:Leonhard.Dobusch@uibk.ac.at?subject=" TargetMode="External"/><Relationship Id="rId1" Type="http://schemas.openxmlformats.org/officeDocument/2006/relationships/slideLayout" Target="../slideLayouts/slideLayout1.xml"/><Relationship Id="rId6" Type="http://schemas.openxmlformats.org/officeDocument/2006/relationships/hyperlink" Target="http://osconjunction.net" TargetMode="External"/><Relationship Id="rId5" Type="http://schemas.openxmlformats.org/officeDocument/2006/relationships/hyperlink" Target="http://www.dobusch.net/" TargetMode="External"/><Relationship Id="rId4" Type="http://schemas.openxmlformats.org/officeDocument/2006/relationships/hyperlink" Target="http://bit.ly/LD-UIBK" TargetMode="External"/></Relationships>
</file>

<file path=ppt/slides/_rels/slide22.xml.rels><?xml version="1.0" encoding="UTF-8" standalone="yes"?>
<Relationships xmlns="http://schemas.openxmlformats.org/package/2006/relationships"><Relationship Id="rId2" Type="http://schemas.openxmlformats.org/officeDocument/2006/relationships/hyperlink" Target="https://zenodo.org/record/1889751#.XpnCHlMzYWo"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Organizing in Times of Crisis: The Case of Covid-19"/>
          <p:cNvSpPr txBox="1">
            <a:spLocks noGrp="1"/>
          </p:cNvSpPr>
          <p:nvPr>
            <p:ph type="title"/>
          </p:nvPr>
        </p:nvSpPr>
        <p:spPr>
          <a:xfrm>
            <a:off x="3048000" y="3859090"/>
            <a:ext cx="18288000" cy="1811705"/>
          </a:xfrm>
          <a:prstGeom prst="rect">
            <a:avLst/>
          </a:prstGeom>
        </p:spPr>
        <p:txBody>
          <a:bodyPr/>
          <a:lstStyle>
            <a:lvl1pPr>
              <a:defRPr sz="5200" b="1">
                <a:latin typeface="Helvetica"/>
                <a:ea typeface="Helvetica"/>
                <a:cs typeface="Helvetica"/>
                <a:sym typeface="Helvetica"/>
              </a:defRPr>
            </a:lvl1pPr>
          </a:lstStyle>
          <a:p>
            <a:pPr>
              <a:defRPr b="0">
                <a:latin typeface="+mn-lt"/>
                <a:ea typeface="+mn-ea"/>
                <a:cs typeface="+mn-cs"/>
                <a:sym typeface="Arial"/>
              </a:defRPr>
            </a:pPr>
            <a:r>
              <a:rPr b="1">
                <a:latin typeface="Helvetica"/>
                <a:ea typeface="Helvetica"/>
                <a:cs typeface="Helvetica"/>
                <a:sym typeface="Helvetica"/>
              </a:rPr>
              <a:t>Organizing in Times of Crisis: The Case of Covid-19</a:t>
            </a:r>
          </a:p>
        </p:txBody>
      </p:sp>
      <p:sp>
        <p:nvSpPr>
          <p:cNvPr id="32" name="Leonhard Dobusch"/>
          <p:cNvSpPr txBox="1"/>
          <p:nvPr/>
        </p:nvSpPr>
        <p:spPr>
          <a:xfrm>
            <a:off x="3035300" y="8746537"/>
            <a:ext cx="18313400" cy="749301"/>
          </a:xfrm>
          <a:prstGeom prst="rect">
            <a:avLst/>
          </a:prstGeom>
          <a:ln w="254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101600" tIns="101600" rIns="101600" bIns="101600">
            <a:spAutoFit/>
          </a:bodyPr>
          <a:lstStyle>
            <a:lvl1pPr algn="ctr">
              <a:lnSpc>
                <a:spcPct val="90000"/>
              </a:lnSpc>
              <a:spcBef>
                <a:spcPts val="600"/>
              </a:spcBef>
              <a:buClr>
                <a:srgbClr val="000000"/>
              </a:buClr>
              <a:buFont typeface="Helvetica"/>
              <a:defRPr>
                <a:latin typeface="Helvetica Light"/>
                <a:ea typeface="Helvetica Light"/>
                <a:cs typeface="Helvetica Light"/>
                <a:sym typeface="Helvetica Light"/>
              </a:defRPr>
            </a:lvl1pPr>
          </a:lstStyle>
          <a:p>
            <a:r>
              <a:t>Leonhard Dobusch</a:t>
            </a:r>
          </a:p>
        </p:txBody>
      </p:sp>
      <p:sp>
        <p:nvSpPr>
          <p:cNvPr id="33" name="April 2020 University of Innsbruck"/>
          <p:cNvSpPr txBox="1"/>
          <p:nvPr/>
        </p:nvSpPr>
        <p:spPr>
          <a:xfrm>
            <a:off x="3035300" y="10542709"/>
            <a:ext cx="18313400" cy="1240791"/>
          </a:xfrm>
          <a:prstGeom prst="rect">
            <a:avLst/>
          </a:prstGeom>
          <a:ln w="254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101600" tIns="101600" rIns="101600" bIns="101600">
            <a:spAutoFit/>
          </a:bodyPr>
          <a:lstStyle/>
          <a:p>
            <a:pPr algn="ctr">
              <a:lnSpc>
                <a:spcPct val="90000"/>
              </a:lnSpc>
              <a:spcBef>
                <a:spcPts val="600"/>
              </a:spcBef>
              <a:buClr>
                <a:srgbClr val="000000"/>
              </a:buClr>
              <a:buFont typeface="Helvetica"/>
              <a:defRPr>
                <a:latin typeface="Helvetica Light"/>
                <a:ea typeface="Helvetica Light"/>
                <a:cs typeface="Helvetica Light"/>
                <a:sym typeface="Helvetica Light"/>
              </a:defRPr>
            </a:pPr>
            <a:r>
              <a:t>April 2020</a:t>
            </a:r>
            <a:br/>
            <a:r>
              <a:t>University of Innsbruck</a:t>
            </a:r>
          </a:p>
        </p:txBody>
      </p:sp>
      <p:sp>
        <p:nvSpPr>
          <p:cNvPr id="34" name="Linie"/>
          <p:cNvSpPr/>
          <p:nvPr/>
        </p:nvSpPr>
        <p:spPr>
          <a:xfrm>
            <a:off x="7624884" y="5721105"/>
            <a:ext cx="9134232" cy="1"/>
          </a:xfrm>
          <a:prstGeom prst="line">
            <a:avLst/>
          </a:prstGeom>
          <a:ln w="254000">
            <a:solidFill>
              <a:srgbClr val="004B8A"/>
            </a:solidFill>
          </a:ln>
        </p:spPr>
        <p:txBody>
          <a:bodyPr lIns="0" tIns="0" rIns="0" bIns="0"/>
          <a:lstStyle/>
          <a:p>
            <a:endParaRPr/>
          </a:p>
        </p:txBody>
      </p:sp>
      <p:sp>
        <p:nvSpPr>
          <p:cNvPr id="35" name="Class 8: Open Science, Data and Commons"/>
          <p:cNvSpPr txBox="1"/>
          <p:nvPr/>
        </p:nvSpPr>
        <p:spPr>
          <a:xfrm>
            <a:off x="3048000" y="5713340"/>
            <a:ext cx="18288000" cy="1811704"/>
          </a:xfrm>
          <a:prstGeom prst="rect">
            <a:avLst/>
          </a:prstGeom>
          <a:ln w="254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101600" tIns="101600" rIns="101600" bIns="101600" anchor="ctr"/>
          <a:lstStyle>
            <a:lvl1pPr algn="ctr">
              <a:defRPr sz="6000" b="1">
                <a:latin typeface="Helvetica"/>
                <a:ea typeface="Helvetica"/>
                <a:cs typeface="Helvetica"/>
                <a:sym typeface="Helvetica"/>
              </a:defRPr>
            </a:lvl1pPr>
          </a:lstStyle>
          <a:p>
            <a:pPr>
              <a:defRPr b="0">
                <a:latin typeface="+mn-lt"/>
                <a:ea typeface="+mn-ea"/>
                <a:cs typeface="+mn-cs"/>
                <a:sym typeface="Arial"/>
              </a:defRPr>
            </a:pPr>
            <a:r>
              <a:rPr b="1">
                <a:latin typeface="Helvetica"/>
                <a:ea typeface="Helvetica"/>
                <a:cs typeface="Helvetica"/>
                <a:sym typeface="Helvetica"/>
              </a:rPr>
              <a:t>Class 8: Open Science, Data and Commons</a:t>
            </a:r>
          </a:p>
        </p:txBody>
      </p:sp>
      <p:pic>
        <p:nvPicPr>
          <p:cNvPr id="36" name="universitaet-innsbruck-logo-rgb-farbe.png" descr="universitaet-innsbruck-logo-rgb-farbe.png"/>
          <p:cNvPicPr>
            <a:picLocks noChangeAspect="1"/>
          </p:cNvPicPr>
          <p:nvPr/>
        </p:nvPicPr>
        <p:blipFill>
          <a:blip r:embed="rId3">
            <a:extLst/>
          </a:blip>
          <a:stretch>
            <a:fillRect/>
          </a:stretch>
        </p:blipFill>
        <p:spPr>
          <a:xfrm>
            <a:off x="9490273" y="563264"/>
            <a:ext cx="5403301" cy="2132522"/>
          </a:xfrm>
          <a:prstGeom prst="rect">
            <a:avLst/>
          </a:prstGeom>
          <a:ln w="12700"/>
        </p:spPr>
      </p:pic>
    </p:spTree>
  </p:cSld>
  <p:clrMapOvr>
    <a:masterClrMapping/>
  </p:clrMapOvr>
  <p:transition spd="med"/>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 name="Bild" descr="Bild"/>
          <p:cNvPicPr>
            <a:picLocks noChangeAspect="1"/>
          </p:cNvPicPr>
          <p:nvPr/>
        </p:nvPicPr>
        <p:blipFill>
          <a:blip r:embed="rId3">
            <a:extLst/>
          </a:blip>
          <a:stretch>
            <a:fillRect/>
          </a:stretch>
        </p:blipFill>
        <p:spPr>
          <a:xfrm>
            <a:off x="-229553" y="-230617"/>
            <a:ext cx="10161641" cy="13962561"/>
          </a:xfrm>
          <a:prstGeom prst="rect">
            <a:avLst/>
          </a:prstGeom>
          <a:ln w="12700"/>
        </p:spPr>
      </p:pic>
      <p:sp>
        <p:nvSpPr>
          <p:cNvPr id="41" name="If I have seen further it is by standing on the shoulders of Giants."/>
          <p:cNvSpPr txBox="1"/>
          <p:nvPr/>
        </p:nvSpPr>
        <p:spPr>
          <a:xfrm>
            <a:off x="11231888" y="2502605"/>
            <a:ext cx="12880825" cy="1905012"/>
          </a:xfrm>
          <a:prstGeom prst="rect">
            <a:avLst/>
          </a:prstGeom>
          <a:ln w="254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101600" tIns="101600" rIns="101600" bIns="101600">
            <a:spAutoFit/>
          </a:bodyPr>
          <a:lstStyle/>
          <a:p>
            <a:pPr>
              <a:spcBef>
                <a:spcPts val="3400"/>
              </a:spcBef>
              <a:buClr>
                <a:srgbClr val="000000"/>
              </a:buClr>
              <a:buFont typeface="Helvetica"/>
              <a:defRPr sz="5600">
                <a:latin typeface="Helvetica Light"/>
                <a:ea typeface="Helvetica Light"/>
                <a:cs typeface="Helvetica Light"/>
                <a:sym typeface="Helvetica Light"/>
              </a:defRPr>
            </a:pPr>
            <a:r>
              <a:t>   If I have seen further it is by </a:t>
            </a:r>
            <a:r>
              <a:rPr b="1">
                <a:latin typeface="Helvetica"/>
                <a:ea typeface="Helvetica"/>
                <a:cs typeface="Helvetica"/>
                <a:sym typeface="Helvetica"/>
              </a:rPr>
              <a:t>standing on the shoulders of Giants</a:t>
            </a:r>
            <a:r>
              <a:t>.</a:t>
            </a:r>
          </a:p>
        </p:txBody>
      </p:sp>
      <p:sp>
        <p:nvSpPr>
          <p:cNvPr id="42" name="“"/>
          <p:cNvSpPr txBox="1"/>
          <p:nvPr/>
        </p:nvSpPr>
        <p:spPr>
          <a:xfrm>
            <a:off x="10383182" y="1803715"/>
            <a:ext cx="2463801" cy="3022601"/>
          </a:xfrm>
          <a:prstGeom prst="rect">
            <a:avLst/>
          </a:prstGeom>
          <a:ln w="254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101600" tIns="101600" rIns="101600" bIns="101600">
            <a:spAutoFit/>
          </a:bodyPr>
          <a:lstStyle>
            <a:lvl1pPr>
              <a:spcBef>
                <a:spcPts val="11500"/>
              </a:spcBef>
              <a:buClr>
                <a:srgbClr val="000000"/>
              </a:buClr>
              <a:buFont typeface="Times New Roman"/>
              <a:defRPr sz="20000" b="1">
                <a:solidFill>
                  <a:srgbClr val="004C8A"/>
                </a:solidFill>
                <a:latin typeface="Times New Roman"/>
                <a:ea typeface="Times New Roman"/>
                <a:cs typeface="Times New Roman"/>
                <a:sym typeface="Times New Roman"/>
              </a:defRPr>
            </a:lvl1pPr>
          </a:lstStyle>
          <a:p>
            <a:r>
              <a:t>“</a:t>
            </a:r>
          </a:p>
        </p:txBody>
      </p:sp>
      <p:sp>
        <p:nvSpPr>
          <p:cNvPr id="43" name="Isaac Newton"/>
          <p:cNvSpPr txBox="1"/>
          <p:nvPr/>
        </p:nvSpPr>
        <p:spPr>
          <a:xfrm>
            <a:off x="20868574" y="4646674"/>
            <a:ext cx="3135582" cy="685801"/>
          </a:xfrm>
          <a:prstGeom prst="rect">
            <a:avLst/>
          </a:prstGeom>
          <a:ln w="254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101600" tIns="101600" rIns="101600" bIns="101600">
            <a:spAutoFit/>
          </a:bodyPr>
          <a:lstStyle>
            <a:lvl1pPr>
              <a:spcBef>
                <a:spcPts val="1900"/>
              </a:spcBef>
              <a:buClr>
                <a:srgbClr val="000000"/>
              </a:buClr>
              <a:buFont typeface="Helvetica"/>
              <a:defRPr sz="3200">
                <a:latin typeface="Helvetica Light"/>
                <a:ea typeface="Helvetica Light"/>
                <a:cs typeface="Helvetica Light"/>
                <a:sym typeface="Helvetica Light"/>
              </a:defRPr>
            </a:lvl1pPr>
          </a:lstStyle>
          <a:p>
            <a:r>
              <a:t>Isaac Newton</a:t>
            </a:r>
          </a:p>
        </p:txBody>
      </p:sp>
      <p:grpSp>
        <p:nvGrpSpPr>
          <p:cNvPr id="48" name="Gruppieren"/>
          <p:cNvGrpSpPr/>
          <p:nvPr/>
        </p:nvGrpSpPr>
        <p:grpSpPr>
          <a:xfrm>
            <a:off x="10774467" y="4512372"/>
            <a:ext cx="12948534" cy="7840071"/>
            <a:chOff x="0" y="-1340650"/>
            <a:chExt cx="12948532" cy="7840070"/>
          </a:xfrm>
        </p:grpSpPr>
        <p:sp>
          <p:nvSpPr>
            <p:cNvPr id="45" name="Mertonian Science Communism"/>
            <p:cNvSpPr/>
            <p:nvPr/>
          </p:nvSpPr>
          <p:spPr>
            <a:xfrm>
              <a:off x="0" y="1355632"/>
              <a:ext cx="12880825" cy="1"/>
            </a:xfrm>
            <a:custGeom>
              <a:avLst/>
              <a:gdLst/>
              <a:ahLst/>
              <a:cxnLst>
                <a:cxn ang="0">
                  <a:pos x="wd2" y="hd2"/>
                </a:cxn>
                <a:cxn ang="5400000">
                  <a:pos x="wd2" y="hd2"/>
                </a:cxn>
                <a:cxn ang="10800000">
                  <a:pos x="wd2" y="hd2"/>
                </a:cxn>
                <a:cxn ang="16200000">
                  <a:pos x="wd2" y="hd2"/>
                </a:cxn>
              </a:cxnLst>
              <a:rect l="0" t="0" r="r" b="b"/>
              <a:pathLst>
                <a:path w="21600" extrusionOk="0">
                  <a:moveTo>
                    <a:pt x="0" y="0"/>
                  </a:moveTo>
                  <a:lnTo>
                    <a:pt x="21600" y="0"/>
                  </a:lnTo>
                  <a:lnTo>
                    <a:pt x="21600" y="0"/>
                  </a:lnTo>
                  <a:lnTo>
                    <a:pt x="0" y="0"/>
                  </a:lnTo>
                  <a:close/>
                </a:path>
              </a:pathLst>
            </a:custGeom>
            <a:noFill/>
            <a:ln w="254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101600" tIns="101600" rIns="101600" bIns="101600" numCol="1" anchor="t">
              <a:spAutoFit/>
            </a:bodyPr>
            <a:lstStyle>
              <a:lvl1pPr algn="ctr">
                <a:spcBef>
                  <a:spcPts val="3400"/>
                </a:spcBef>
                <a:buClr>
                  <a:srgbClr val="000000"/>
                </a:buClr>
                <a:buFont typeface="Helvetica"/>
                <a:defRPr sz="5600" b="1">
                  <a:latin typeface="Helvetica"/>
                  <a:ea typeface="Helvetica"/>
                  <a:cs typeface="Helvetica"/>
                  <a:sym typeface="Helvetica"/>
                </a:defRPr>
              </a:lvl1pPr>
            </a:lstStyle>
            <a:p>
              <a:r>
                <a:rPr dirty="0"/>
                <a:t>Mertonian Science Communism</a:t>
              </a:r>
            </a:p>
          </p:txBody>
        </p:sp>
        <p:sp>
          <p:nvSpPr>
            <p:cNvPr id="44" name="&gt; &gt; &gt;"/>
            <p:cNvSpPr/>
            <p:nvPr/>
          </p:nvSpPr>
          <p:spPr>
            <a:xfrm rot="5400000" flipH="1">
              <a:off x="5170411" y="-1340650"/>
              <a:ext cx="1270001" cy="1270001"/>
            </a:xfrm>
            <a:prstGeom prst="line">
              <a:avLst/>
            </a:prstGeom>
            <a:noFill/>
            <a:ln w="254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101600" tIns="101600" rIns="101600" bIns="101600" numCol="1" anchor="ctr">
              <a:spAutoFit/>
            </a:bodyPr>
            <a:lstStyle/>
            <a:p>
              <a:pPr>
                <a:defRPr sz="10000" b="1">
                  <a:solidFill>
                    <a:srgbClr val="004C8A"/>
                  </a:solidFill>
                </a:defRPr>
              </a:pPr>
              <a:r>
                <a:rPr dirty="0"/>
                <a:t>&gt;</a:t>
              </a:r>
              <a:br>
                <a:rPr dirty="0"/>
              </a:br>
              <a:r>
                <a:rPr dirty="0"/>
                <a:t>&gt;</a:t>
              </a:r>
              <a:br>
                <a:rPr dirty="0"/>
              </a:br>
              <a:r>
                <a:rPr dirty="0"/>
                <a:t>&gt;</a:t>
              </a:r>
            </a:p>
          </p:txBody>
        </p:sp>
        <p:sp>
          <p:nvSpPr>
            <p:cNvPr id="46" name="All scientists should have common ownership of scientific goods, to promote collective collaboration; secrecy is the opposite of this norm."/>
            <p:cNvSpPr/>
            <p:nvPr/>
          </p:nvSpPr>
          <p:spPr>
            <a:xfrm>
              <a:off x="914839" y="2726523"/>
              <a:ext cx="12033693" cy="1"/>
            </a:xfrm>
            <a:custGeom>
              <a:avLst/>
              <a:gdLst/>
              <a:ahLst/>
              <a:cxnLst>
                <a:cxn ang="0">
                  <a:pos x="wd2" y="hd2"/>
                </a:cxn>
                <a:cxn ang="5400000">
                  <a:pos x="wd2" y="hd2"/>
                </a:cxn>
                <a:cxn ang="10800000">
                  <a:pos x="wd2" y="hd2"/>
                </a:cxn>
                <a:cxn ang="16200000">
                  <a:pos x="wd2" y="hd2"/>
                </a:cxn>
              </a:cxnLst>
              <a:rect l="0" t="0" r="r" b="b"/>
              <a:pathLst>
                <a:path w="21600" extrusionOk="0">
                  <a:moveTo>
                    <a:pt x="0" y="0"/>
                  </a:moveTo>
                  <a:lnTo>
                    <a:pt x="21600" y="0"/>
                  </a:lnTo>
                  <a:lnTo>
                    <a:pt x="21600" y="0"/>
                  </a:lnTo>
                  <a:lnTo>
                    <a:pt x="0" y="0"/>
                  </a:lnTo>
                  <a:close/>
                </a:path>
              </a:pathLst>
            </a:custGeom>
            <a:noFill/>
            <a:ln w="254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101600" tIns="101600" rIns="101600" bIns="101600" numCol="1" anchor="t">
              <a:spAutoFit/>
            </a:bodyPr>
            <a:lstStyle/>
            <a:p>
              <a:pPr>
                <a:spcBef>
                  <a:spcPts val="3400"/>
                </a:spcBef>
                <a:buClr>
                  <a:srgbClr val="000000"/>
                </a:buClr>
                <a:buFont typeface="Helvetica"/>
                <a:defRPr sz="5600">
                  <a:latin typeface="Helvetica Light"/>
                  <a:ea typeface="Helvetica Light"/>
                  <a:cs typeface="Helvetica Light"/>
                  <a:sym typeface="Helvetica Light"/>
                </a:defRPr>
              </a:pPr>
              <a:r>
                <a:t>All scientists should have </a:t>
              </a:r>
              <a:r>
                <a:rPr i="1">
                  <a:latin typeface="Helvetica"/>
                  <a:ea typeface="Helvetica"/>
                  <a:cs typeface="Helvetica"/>
                  <a:sym typeface="Helvetica"/>
                </a:rPr>
                <a:t>common ownership</a:t>
              </a:r>
              <a:r>
                <a:t> of scientific goods, to promote </a:t>
              </a:r>
              <a:r>
                <a:rPr i="1">
                  <a:latin typeface="Helvetica"/>
                  <a:ea typeface="Helvetica"/>
                  <a:cs typeface="Helvetica"/>
                  <a:sym typeface="Helvetica"/>
                </a:rPr>
                <a:t>collective collaboration</a:t>
              </a:r>
              <a:r>
                <a:t>; secrecy is the opposite of this norm.</a:t>
              </a:r>
            </a:p>
          </p:txBody>
        </p:sp>
        <p:sp>
          <p:nvSpPr>
            <p:cNvPr id="47" name="Merton (1942)"/>
            <p:cNvSpPr/>
            <p:nvPr/>
          </p:nvSpPr>
          <p:spPr>
            <a:xfrm>
              <a:off x="9671873" y="6499419"/>
              <a:ext cx="3135582" cy="1"/>
            </a:xfrm>
            <a:custGeom>
              <a:avLst/>
              <a:gdLst/>
              <a:ahLst/>
              <a:cxnLst>
                <a:cxn ang="0">
                  <a:pos x="wd2" y="hd2"/>
                </a:cxn>
                <a:cxn ang="5400000">
                  <a:pos x="wd2" y="hd2"/>
                </a:cxn>
                <a:cxn ang="10800000">
                  <a:pos x="wd2" y="hd2"/>
                </a:cxn>
                <a:cxn ang="16200000">
                  <a:pos x="wd2" y="hd2"/>
                </a:cxn>
              </a:cxnLst>
              <a:rect l="0" t="0" r="r" b="b"/>
              <a:pathLst>
                <a:path w="21600" extrusionOk="0">
                  <a:moveTo>
                    <a:pt x="0" y="0"/>
                  </a:moveTo>
                  <a:lnTo>
                    <a:pt x="21600" y="0"/>
                  </a:lnTo>
                  <a:lnTo>
                    <a:pt x="21600" y="0"/>
                  </a:lnTo>
                  <a:lnTo>
                    <a:pt x="0" y="0"/>
                  </a:lnTo>
                  <a:close/>
                </a:path>
              </a:pathLst>
            </a:custGeom>
            <a:noFill/>
            <a:ln w="254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101600" tIns="101600" rIns="101600" bIns="101600" numCol="1" anchor="t">
              <a:spAutoFit/>
            </a:bodyPr>
            <a:lstStyle>
              <a:lvl1pPr>
                <a:spcBef>
                  <a:spcPts val="1900"/>
                </a:spcBef>
                <a:buClr>
                  <a:srgbClr val="000000"/>
                </a:buClr>
                <a:buFont typeface="Helvetica"/>
                <a:defRPr sz="3200">
                  <a:latin typeface="Helvetica Light"/>
                  <a:ea typeface="Helvetica Light"/>
                  <a:cs typeface="Helvetica Light"/>
                  <a:sym typeface="Helvetica Light"/>
                </a:defRPr>
              </a:lvl1pPr>
            </a:lstStyle>
            <a:p>
              <a:r>
                <a:t>Merton (1942)</a:t>
              </a:r>
            </a:p>
          </p:txBody>
        </p:sp>
      </p:grpSp>
      <p:sp>
        <p:nvSpPr>
          <p:cNvPr id="11" name="Rectangle 4">
            <a:extLst>
              <a:ext uri="{FF2B5EF4-FFF2-40B4-BE49-F238E27FC236}">
                <a16:creationId xmlns:a16="http://schemas.microsoft.com/office/drawing/2014/main" id="{BBFACD6B-93C3-E643-AD34-98583A0D9848}"/>
              </a:ext>
            </a:extLst>
          </p:cNvPr>
          <p:cNvSpPr>
            <a:spLocks/>
          </p:cNvSpPr>
          <p:nvPr/>
        </p:nvSpPr>
        <p:spPr bwMode="auto">
          <a:xfrm>
            <a:off x="9932088" y="13439593"/>
            <a:ext cx="4470400" cy="22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lIns="0" tIns="0" rIns="40639" bIns="0"/>
          <a:lstStyle>
            <a:lvl1pPr marL="39688"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spcBef>
                <a:spcPts val="500"/>
              </a:spcBef>
            </a:pPr>
            <a:r>
              <a:rPr lang="en-US" altLang="de-DE" sz="800" dirty="0">
                <a:latin typeface="Helvetica Light" panose="020B0403020202020204" pitchFamily="34" charset="0"/>
                <a:sym typeface="Helvetica Light" panose="020B0403020202020204" pitchFamily="34" charset="0"/>
              </a:rPr>
              <a:t>Source: http://</a:t>
            </a:r>
            <a:r>
              <a:rPr lang="en-US" altLang="de-DE" sz="800" dirty="0" err="1">
                <a:latin typeface="Helvetica Light" panose="020B0403020202020204" pitchFamily="34" charset="0"/>
                <a:sym typeface="Helvetica Light" panose="020B0403020202020204" pitchFamily="34" charset="0"/>
              </a:rPr>
              <a:t>en.wikipedia.org</a:t>
            </a:r>
            <a:r>
              <a:rPr lang="en-US" altLang="de-DE" sz="800" dirty="0">
                <a:latin typeface="Helvetica Light" panose="020B0403020202020204" pitchFamily="34" charset="0"/>
                <a:sym typeface="Helvetica Light" panose="020B0403020202020204" pitchFamily="34" charset="0"/>
              </a:rPr>
              <a:t>/wiki/File:GodfreyKneller-IsaacNewton-1689.jpg</a:t>
            </a:r>
          </a:p>
        </p:txBody>
      </p:sp>
    </p:spTree>
  </p:cSld>
  <p:clrMapOvr>
    <a:masterClrMapping/>
  </p:clrMapOvr>
  <p:transition spd="med"/>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1" presetClass="entr" presetSubtype="0" fill="hold" grpId="1" nodeType="clickEffect">
                                  <p:stCondLst>
                                    <p:cond delay="0"/>
                                  </p:stCondLst>
                                  <p:iterate>
                                    <p:tmAbs val="0"/>
                                  </p:iterate>
                                  <p:childTnLst>
                                    <p:set>
                                      <p:cBhvr>
                                        <p:cTn id="6" fill="hold"/>
                                        <p:tgtEl>
                                          <p:spTgt spid="4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8" grpId="1" animBg="1" advAuto="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 name="I hereby assign to [scientific publisher] exclusively all my right, title and interest in said article, including without limitation the copyright therein."/>
          <p:cNvSpPr txBox="1"/>
          <p:nvPr/>
        </p:nvSpPr>
        <p:spPr>
          <a:xfrm>
            <a:off x="5144684" y="4935453"/>
            <a:ext cx="14943338" cy="3606801"/>
          </a:xfrm>
          <a:prstGeom prst="rect">
            <a:avLst/>
          </a:prstGeom>
          <a:ln w="254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101600" tIns="101600" rIns="101600" bIns="101600">
            <a:spAutoFit/>
          </a:bodyPr>
          <a:lstStyle>
            <a:lvl1pPr>
              <a:spcBef>
                <a:spcPts val="3400"/>
              </a:spcBef>
              <a:buClr>
                <a:srgbClr val="000000"/>
              </a:buClr>
              <a:buFont typeface="Helvetica"/>
              <a:defRPr sz="5600">
                <a:latin typeface="Helvetica Light"/>
                <a:ea typeface="Helvetica Light"/>
                <a:cs typeface="Helvetica Light"/>
                <a:sym typeface="Helvetica Light"/>
              </a:defRPr>
            </a:lvl1pPr>
          </a:lstStyle>
          <a:p>
            <a:r>
              <a:t>   I hereby assign to [scientific publisher] exclusively all my right, title and interest in said article, including without limitation the copyright therein.</a:t>
            </a:r>
          </a:p>
        </p:txBody>
      </p:sp>
      <p:sp>
        <p:nvSpPr>
          <p:cNvPr id="53" name="“"/>
          <p:cNvSpPr txBox="1"/>
          <p:nvPr/>
        </p:nvSpPr>
        <p:spPr>
          <a:xfrm>
            <a:off x="4295978" y="4236562"/>
            <a:ext cx="2463801" cy="3022601"/>
          </a:xfrm>
          <a:prstGeom prst="rect">
            <a:avLst/>
          </a:prstGeom>
          <a:ln w="254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101600" tIns="101600" rIns="101600" bIns="101600">
            <a:spAutoFit/>
          </a:bodyPr>
          <a:lstStyle>
            <a:lvl1pPr>
              <a:spcBef>
                <a:spcPts val="11500"/>
              </a:spcBef>
              <a:buClr>
                <a:srgbClr val="000000"/>
              </a:buClr>
              <a:buFont typeface="Times New Roman"/>
              <a:defRPr sz="20000" b="1">
                <a:solidFill>
                  <a:srgbClr val="004C8A"/>
                </a:solidFill>
                <a:latin typeface="Times New Roman"/>
                <a:ea typeface="Times New Roman"/>
                <a:cs typeface="Times New Roman"/>
                <a:sym typeface="Times New Roman"/>
              </a:defRPr>
            </a:lvl1pPr>
          </a:lstStyle>
          <a:p>
            <a:r>
              <a:t>“</a:t>
            </a:r>
          </a:p>
        </p:txBody>
      </p:sp>
      <p:sp>
        <p:nvSpPr>
          <p:cNvPr id="54" name="Source: standard copyright form of a large academic publisher"/>
          <p:cNvSpPr txBox="1"/>
          <p:nvPr/>
        </p:nvSpPr>
        <p:spPr>
          <a:xfrm>
            <a:off x="12705388" y="8311036"/>
            <a:ext cx="6400334" cy="1168401"/>
          </a:xfrm>
          <a:prstGeom prst="rect">
            <a:avLst/>
          </a:prstGeom>
          <a:ln w="254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101600" tIns="101600" rIns="101600" bIns="101600">
            <a:spAutoFit/>
          </a:bodyPr>
          <a:lstStyle>
            <a:lvl1pPr>
              <a:spcBef>
                <a:spcPts val="1900"/>
              </a:spcBef>
              <a:buClr>
                <a:srgbClr val="000000"/>
              </a:buClr>
              <a:buFont typeface="Helvetica"/>
              <a:defRPr sz="3200">
                <a:latin typeface="Helvetica Light"/>
                <a:ea typeface="Helvetica Light"/>
                <a:cs typeface="Helvetica Light"/>
                <a:sym typeface="Helvetica Light"/>
              </a:defRPr>
            </a:lvl1pPr>
          </a:lstStyle>
          <a:p>
            <a:r>
              <a:t>Source: standard copyright form of a large academic publisher</a:t>
            </a:r>
          </a:p>
        </p:txBody>
      </p:sp>
    </p:spTree>
  </p:cSld>
  <p:clrMapOvr>
    <a:masterClrMapping/>
  </p:clrMapOvr>
  <p:transition spd="med"/>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8" name="SciHub-gg_60429W_DarkNetMap.png" descr="SciHub-gg_60429W_DarkNetMap.png"/>
          <p:cNvPicPr>
            <a:picLocks noChangeAspect="1"/>
          </p:cNvPicPr>
          <p:nvPr/>
        </p:nvPicPr>
        <p:blipFill>
          <a:blip r:embed="rId3">
            <a:extLst/>
          </a:blip>
          <a:stretch>
            <a:fillRect/>
          </a:stretch>
        </p:blipFill>
        <p:spPr>
          <a:xfrm>
            <a:off x="238521" y="135929"/>
            <a:ext cx="23907097" cy="13444227"/>
          </a:xfrm>
          <a:prstGeom prst="rect">
            <a:avLst/>
          </a:prstGeom>
          <a:ln w="12700"/>
        </p:spPr>
      </p:pic>
      <p:sp>
        <p:nvSpPr>
          <p:cNvPr id="59" name="Source: http://www.sciencemag.org/news/2016/05/survey-most-give-thumbs-pirated-papers"/>
          <p:cNvSpPr txBox="1"/>
          <p:nvPr/>
        </p:nvSpPr>
        <p:spPr>
          <a:xfrm>
            <a:off x="35998" y="13501121"/>
            <a:ext cx="4265971" cy="212577"/>
          </a:xfrm>
          <a:prstGeom prst="rect">
            <a:avLst/>
          </a:prstGeom>
          <a:ln w="254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nchor="ctr">
            <a:spAutoFit/>
          </a:bodyPr>
          <a:lstStyle/>
          <a:p>
            <a:pPr marL="40639" marR="40639" defTabSz="914400">
              <a:defRPr sz="800"/>
            </a:pPr>
            <a:r>
              <a:t>Source: </a:t>
            </a:r>
            <a:r>
              <a:rPr u="sng">
                <a:hlinkClick r:id="rId4"/>
              </a:rPr>
              <a:t>http://www.sciencemag.org/news/2016/05/survey-most-give-thumbs-pirated-papers</a:t>
            </a:r>
          </a:p>
        </p:txBody>
      </p:sp>
      <p:sp>
        <p:nvSpPr>
          <p:cNvPr id="60" name="Sci-Hub: 28 million downloads in 6 months"/>
          <p:cNvSpPr txBox="1"/>
          <p:nvPr/>
        </p:nvSpPr>
        <p:spPr>
          <a:xfrm>
            <a:off x="-100703" y="2443834"/>
            <a:ext cx="24585407" cy="1117601"/>
          </a:xfrm>
          <a:prstGeom prst="rect">
            <a:avLst/>
          </a:prstGeom>
          <a:solidFill>
            <a:srgbClr val="FFFFFF"/>
          </a:solidFill>
          <a:ln w="254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101600" tIns="101600" rIns="101600" bIns="101600" anchor="ctr">
            <a:spAutoFit/>
          </a:bodyPr>
          <a:lstStyle>
            <a:lvl1pPr marL="40639" marR="40639" algn="ctr" defTabSz="914400">
              <a:defRPr sz="6000">
                <a:latin typeface="Helvetica Light"/>
                <a:ea typeface="Helvetica Light"/>
                <a:cs typeface="Helvetica Light"/>
                <a:sym typeface="Helvetica Light"/>
              </a:defRPr>
            </a:lvl1pPr>
          </a:lstStyle>
          <a:p>
            <a:r>
              <a:t>Sci-Hub: 28 million downloads in 6 months</a:t>
            </a:r>
          </a:p>
        </p:txBody>
      </p:sp>
    </p:spTree>
  </p:cSld>
  <p:clrMapOvr>
    <a:masterClrMapping/>
  </p:clrMapOvr>
  <p:transition spd="med"/>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4" name="Screenshot-SciHub.png" descr="Screenshot-SciHub.png"/>
          <p:cNvPicPr>
            <a:picLocks noChangeAspect="1"/>
          </p:cNvPicPr>
          <p:nvPr/>
        </p:nvPicPr>
        <p:blipFill>
          <a:blip r:embed="rId3">
            <a:extLst/>
          </a:blip>
          <a:stretch>
            <a:fillRect/>
          </a:stretch>
        </p:blipFill>
        <p:spPr>
          <a:xfrm>
            <a:off x="95656" y="1001832"/>
            <a:ext cx="24192688" cy="12843330"/>
          </a:xfrm>
          <a:prstGeom prst="rect">
            <a:avLst/>
          </a:prstGeom>
          <a:ln w="12700"/>
        </p:spPr>
      </p:pic>
      <p:sp>
        <p:nvSpPr>
          <p:cNvPr id="65" name="Source:Screenshot http://www.sci-hub.cc/"/>
          <p:cNvSpPr txBox="1"/>
          <p:nvPr/>
        </p:nvSpPr>
        <p:spPr>
          <a:xfrm>
            <a:off x="51738" y="13386985"/>
            <a:ext cx="2533710" cy="237147"/>
          </a:xfrm>
          <a:prstGeom prst="rect">
            <a:avLst/>
          </a:prstGeom>
          <a:ln w="254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nchor="ctr">
            <a:spAutoFit/>
          </a:bodyPr>
          <a:lstStyle/>
          <a:p>
            <a:pPr marL="40639" marR="40639" defTabSz="914400">
              <a:defRPr sz="1000"/>
            </a:pPr>
            <a:r>
              <a:t>Source:Screenshot </a:t>
            </a:r>
            <a:r>
              <a:rPr u="sng">
                <a:hlinkClick r:id="rId4"/>
              </a:rPr>
              <a:t>http://www.sci-hub.cc/</a:t>
            </a:r>
            <a:r>
              <a:t> </a:t>
            </a:r>
          </a:p>
        </p:txBody>
      </p:sp>
    </p:spTree>
  </p:cSld>
  <p:clrMapOvr>
    <a:masterClrMapping/>
  </p:clrMapOvr>
  <p:transition spd="med"/>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9" name="scihub-survey-q1.pdf" descr="scihub-survey-q1.pdf"/>
          <p:cNvPicPr>
            <a:picLocks noChangeAspect="1"/>
          </p:cNvPicPr>
          <p:nvPr/>
        </p:nvPicPr>
        <p:blipFill>
          <a:blip r:embed="rId3">
            <a:extLst/>
          </a:blip>
          <a:stretch>
            <a:fillRect/>
          </a:stretch>
        </p:blipFill>
        <p:spPr>
          <a:xfrm>
            <a:off x="2412469" y="653490"/>
            <a:ext cx="19559062" cy="12409020"/>
          </a:xfrm>
          <a:prstGeom prst="rect">
            <a:avLst/>
          </a:prstGeom>
          <a:ln w="12700"/>
        </p:spPr>
      </p:pic>
      <p:sp>
        <p:nvSpPr>
          <p:cNvPr id="70" name="Source: http://www.sciencemag.org/news/2016/05/survey-most-give-thumbs-pirated-papers"/>
          <p:cNvSpPr txBox="1"/>
          <p:nvPr/>
        </p:nvSpPr>
        <p:spPr>
          <a:xfrm>
            <a:off x="51738" y="13434455"/>
            <a:ext cx="4265970" cy="212578"/>
          </a:xfrm>
          <a:prstGeom prst="rect">
            <a:avLst/>
          </a:prstGeom>
          <a:ln w="254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nchor="ctr">
            <a:spAutoFit/>
          </a:bodyPr>
          <a:lstStyle/>
          <a:p>
            <a:pPr marL="40639" marR="40639" defTabSz="914400">
              <a:defRPr sz="800"/>
            </a:pPr>
            <a:r>
              <a:t>Source: </a:t>
            </a:r>
            <a:r>
              <a:rPr u="sng">
                <a:hlinkClick r:id="rId4"/>
              </a:rPr>
              <a:t>http://www.sciencemag.org/news/2016/05/survey-most-give-thumbs-pirated-papers</a:t>
            </a:r>
          </a:p>
        </p:txBody>
      </p:sp>
    </p:spTree>
  </p:cSld>
  <p:clrMapOvr>
    <a:masterClrMapping/>
  </p:clrMapOvr>
  <p:transition spd="med"/>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4" name="Publication-process-slide.pdf" descr="Publication-process-slide.pdf"/>
          <p:cNvPicPr>
            <a:picLocks noChangeAspect="1"/>
          </p:cNvPicPr>
          <p:nvPr/>
        </p:nvPicPr>
        <p:blipFill>
          <a:blip r:embed="rId3">
            <a:extLst/>
          </a:blip>
          <a:srcRect t="20049" b="6780"/>
          <a:stretch>
            <a:fillRect/>
          </a:stretch>
        </p:blipFill>
        <p:spPr>
          <a:xfrm>
            <a:off x="975712" y="822108"/>
            <a:ext cx="22986726" cy="12614389"/>
          </a:xfrm>
          <a:prstGeom prst="rect">
            <a:avLst/>
          </a:prstGeom>
          <a:ln w="12700"/>
        </p:spPr>
      </p:pic>
      <p:sp>
        <p:nvSpPr>
          <p:cNvPr id="75" name="Scientific Publication  Process"/>
          <p:cNvSpPr txBox="1"/>
          <p:nvPr/>
        </p:nvSpPr>
        <p:spPr>
          <a:xfrm>
            <a:off x="962758" y="845567"/>
            <a:ext cx="7581139" cy="2032001"/>
          </a:xfrm>
          <a:prstGeom prst="rect">
            <a:avLst/>
          </a:prstGeom>
          <a:ln w="254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101600" tIns="101600" rIns="101600" bIns="101600" anchor="ctr">
            <a:spAutoFit/>
          </a:bodyPr>
          <a:lstStyle/>
          <a:p>
            <a:pPr>
              <a:defRPr sz="6000">
                <a:latin typeface="Helvetica Light"/>
                <a:ea typeface="Helvetica Light"/>
                <a:cs typeface="Helvetica Light"/>
                <a:sym typeface="Helvetica Light"/>
              </a:defRPr>
            </a:pPr>
            <a:r>
              <a:t>Scientific Publication </a:t>
            </a:r>
            <a:br/>
            <a:r>
              <a:t>Process</a:t>
            </a:r>
          </a:p>
        </p:txBody>
      </p:sp>
    </p:spTree>
  </p:cSld>
  <p:clrMapOvr>
    <a:masterClrMapping/>
  </p:clrMapOvr>
  <p:transition spd="med"/>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9" name="Publication-process-slide.pdf" descr="Publication-process-slide.pdf"/>
          <p:cNvPicPr>
            <a:picLocks noChangeAspect="1"/>
          </p:cNvPicPr>
          <p:nvPr/>
        </p:nvPicPr>
        <p:blipFill>
          <a:blip r:embed="rId3">
            <a:extLst/>
          </a:blip>
          <a:srcRect t="20049" b="6780"/>
          <a:stretch>
            <a:fillRect/>
          </a:stretch>
        </p:blipFill>
        <p:spPr>
          <a:xfrm>
            <a:off x="2136388" y="-15712814"/>
            <a:ext cx="57898736" cy="31772998"/>
          </a:xfrm>
          <a:prstGeom prst="rect">
            <a:avLst/>
          </a:prstGeom>
          <a:ln w="12700"/>
        </p:spPr>
      </p:pic>
      <p:sp>
        <p:nvSpPr>
          <p:cNvPr id="80" name="Scientific Publication  Process"/>
          <p:cNvSpPr txBox="1"/>
          <p:nvPr/>
        </p:nvSpPr>
        <p:spPr>
          <a:xfrm>
            <a:off x="962758" y="845567"/>
            <a:ext cx="7581139" cy="2032001"/>
          </a:xfrm>
          <a:prstGeom prst="rect">
            <a:avLst/>
          </a:prstGeom>
          <a:ln w="254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101600" tIns="101600" rIns="101600" bIns="101600" anchor="ctr">
            <a:spAutoFit/>
          </a:bodyPr>
          <a:lstStyle/>
          <a:p>
            <a:pPr>
              <a:defRPr sz="6000">
                <a:latin typeface="Helvetica Light"/>
                <a:ea typeface="Helvetica Light"/>
                <a:cs typeface="Helvetica Light"/>
                <a:sym typeface="Helvetica Light"/>
              </a:defRPr>
            </a:pPr>
            <a:r>
              <a:t>Scientific Publication </a:t>
            </a:r>
            <a:br/>
            <a:r>
              <a:t>Process</a:t>
            </a:r>
          </a:p>
        </p:txBody>
      </p:sp>
      <p:pic>
        <p:nvPicPr>
          <p:cNvPr id="81" name="500px-Open_access.png" descr="500px-Open_access.png"/>
          <p:cNvPicPr>
            <a:picLocks/>
          </p:cNvPicPr>
          <p:nvPr/>
        </p:nvPicPr>
        <p:blipFill>
          <a:blip r:embed="rId4">
            <a:extLst/>
          </a:blip>
          <a:stretch>
            <a:fillRect/>
          </a:stretch>
        </p:blipFill>
        <p:spPr>
          <a:xfrm>
            <a:off x="9676938" y="4989900"/>
            <a:ext cx="5030123" cy="3736200"/>
          </a:xfrm>
          <a:prstGeom prst="rect">
            <a:avLst/>
          </a:prstGeom>
          <a:ln w="25400">
            <a:miter lim="400000"/>
          </a:ln>
        </p:spPr>
      </p:pic>
    </p:spTree>
  </p:cSld>
  <p:clrMapOvr>
    <a:masterClrMapping/>
  </p:clrMapOvr>
  <mc:AlternateContent xmlns:mc="http://schemas.openxmlformats.org/markup-compatibility/2006" xmlns:p14="http://schemas.microsoft.com/office/powerpoint/2010/main">
    <mc:Choice Requires="p14">
      <p:transition spd="slow" p14:dur="2000">
        <p:dissolve/>
      </p:transition>
    </mc:Choice>
    <mc:Fallback xmlns:a14="http://schemas.microsoft.com/office/drawing/2010/main" xmlns:m="http://schemas.openxmlformats.org/officeDocument/2006/math" xmlns="">
      <p:transition spd="slow">
        <p:fade/>
      </p:transition>
    </mc:Fallback>
  </mc:AlternateContent>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1" presetClass="entr" presetSubtype="0" fill="hold" grpId="1" nodeType="clickEffect">
                                  <p:stCondLst>
                                    <p:cond delay="0"/>
                                  </p:stCondLst>
                                  <p:iterate>
                                    <p:tmAbs val="0"/>
                                  </p:iterate>
                                  <p:childTnLst>
                                    <p:set>
                                      <p:cBhvr>
                                        <p:cTn id="6" fill="hold"/>
                                        <p:tgtEl>
                                          <p:spTgt spid="8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1" grpId="1" animBg="1" advAuto="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8" name="Gruppieren"/>
          <p:cNvGrpSpPr/>
          <p:nvPr/>
        </p:nvGrpSpPr>
        <p:grpSpPr>
          <a:xfrm>
            <a:off x="4912735" y="4803087"/>
            <a:ext cx="8717630" cy="8717630"/>
            <a:chOff x="0" y="0"/>
            <a:chExt cx="8717629" cy="8717629"/>
          </a:xfrm>
        </p:grpSpPr>
        <p:sp>
          <p:nvSpPr>
            <p:cNvPr id="85" name="Kreis"/>
            <p:cNvSpPr/>
            <p:nvPr/>
          </p:nvSpPr>
          <p:spPr>
            <a:xfrm>
              <a:off x="0" y="0"/>
              <a:ext cx="8717630" cy="8717630"/>
            </a:xfrm>
            <a:prstGeom prst="ellipse">
              <a:avLst/>
            </a:prstGeom>
            <a:solidFill>
              <a:srgbClr val="004C8A">
                <a:alpha val="24000"/>
              </a:srgbClr>
            </a:solidFill>
            <a:ln w="25400" cap="flat">
              <a:solidFill>
                <a:srgbClr val="000000">
                  <a:alpha val="24000"/>
                </a:srgbClr>
              </a:solidFill>
              <a:prstDash val="solid"/>
              <a:round/>
            </a:ln>
            <a:effectLst/>
          </p:spPr>
          <p:txBody>
            <a:bodyPr wrap="square" lIns="50800" tIns="50800" rIns="50800" bIns="50800" numCol="1" anchor="ctr">
              <a:noAutofit/>
            </a:bodyPr>
            <a:lstStyle/>
            <a:p>
              <a:pPr marL="40639" marR="40639" defTabSz="914400">
                <a:defRPr sz="1800"/>
              </a:pPr>
              <a:endParaRPr/>
            </a:p>
          </p:txBody>
        </p:sp>
        <p:pic>
          <p:nvPicPr>
            <p:cNvPr id="86" name="ODF-logo.jpg" descr="ODF-logo.jpg"/>
            <p:cNvPicPr>
              <a:picLocks noChangeAspect="1"/>
            </p:cNvPicPr>
            <p:nvPr/>
          </p:nvPicPr>
          <p:blipFill>
            <a:blip r:embed="rId3">
              <a:extLst/>
            </a:blip>
            <a:srcRect l="3591" t="488" r="1440" b="3138"/>
            <a:stretch>
              <a:fillRect/>
            </a:stretch>
          </p:blipFill>
          <p:spPr>
            <a:xfrm>
              <a:off x="3251541" y="5514000"/>
              <a:ext cx="2214500" cy="2691321"/>
            </a:xfrm>
            <a:custGeom>
              <a:avLst/>
              <a:gdLst/>
              <a:ahLst/>
              <a:cxnLst>
                <a:cxn ang="0">
                  <a:pos x="wd2" y="hd2"/>
                </a:cxn>
                <a:cxn ang="5400000">
                  <a:pos x="wd2" y="hd2"/>
                </a:cxn>
                <a:cxn ang="10800000">
                  <a:pos x="wd2" y="hd2"/>
                </a:cxn>
                <a:cxn ang="16200000">
                  <a:pos x="wd2" y="hd2"/>
                </a:cxn>
              </a:cxnLst>
              <a:rect l="0" t="0" r="r" b="b"/>
              <a:pathLst>
                <a:path w="21497" h="21488" extrusionOk="0">
                  <a:moveTo>
                    <a:pt x="17079" y="12"/>
                  </a:moveTo>
                  <a:cubicBezTo>
                    <a:pt x="16980" y="47"/>
                    <a:pt x="16787" y="164"/>
                    <a:pt x="16447" y="382"/>
                  </a:cubicBezTo>
                  <a:cubicBezTo>
                    <a:pt x="16012" y="661"/>
                    <a:pt x="15107" y="1242"/>
                    <a:pt x="14436" y="1669"/>
                  </a:cubicBezTo>
                  <a:cubicBezTo>
                    <a:pt x="13765" y="2095"/>
                    <a:pt x="13034" y="2569"/>
                    <a:pt x="12810" y="2724"/>
                  </a:cubicBezTo>
                  <a:lnTo>
                    <a:pt x="12402" y="3006"/>
                  </a:lnTo>
                  <a:lnTo>
                    <a:pt x="12876" y="3310"/>
                  </a:lnTo>
                  <a:cubicBezTo>
                    <a:pt x="13782" y="3888"/>
                    <a:pt x="14617" y="4662"/>
                    <a:pt x="14933" y="5230"/>
                  </a:cubicBezTo>
                  <a:cubicBezTo>
                    <a:pt x="15401" y="6071"/>
                    <a:pt x="15636" y="5964"/>
                    <a:pt x="15738" y="4853"/>
                  </a:cubicBezTo>
                  <a:cubicBezTo>
                    <a:pt x="15876" y="3352"/>
                    <a:pt x="16463" y="1198"/>
                    <a:pt x="16890" y="617"/>
                  </a:cubicBezTo>
                  <a:cubicBezTo>
                    <a:pt x="16981" y="494"/>
                    <a:pt x="17093" y="277"/>
                    <a:pt x="17145" y="135"/>
                  </a:cubicBezTo>
                  <a:cubicBezTo>
                    <a:pt x="17185" y="24"/>
                    <a:pt x="17179" y="-24"/>
                    <a:pt x="17079" y="12"/>
                  </a:cubicBezTo>
                  <a:close/>
                  <a:moveTo>
                    <a:pt x="7370" y="2933"/>
                  </a:moveTo>
                  <a:cubicBezTo>
                    <a:pt x="6512" y="2976"/>
                    <a:pt x="6110" y="3189"/>
                    <a:pt x="5533" y="3754"/>
                  </a:cubicBezTo>
                  <a:cubicBezTo>
                    <a:pt x="5031" y="4245"/>
                    <a:pt x="2772" y="6368"/>
                    <a:pt x="1815" y="7249"/>
                  </a:cubicBezTo>
                  <a:cubicBezTo>
                    <a:pt x="1096" y="7910"/>
                    <a:pt x="544" y="8449"/>
                    <a:pt x="543" y="8488"/>
                  </a:cubicBezTo>
                  <a:cubicBezTo>
                    <a:pt x="543" y="8511"/>
                    <a:pt x="1258" y="8517"/>
                    <a:pt x="2135" y="8497"/>
                  </a:cubicBezTo>
                  <a:cubicBezTo>
                    <a:pt x="3164" y="8474"/>
                    <a:pt x="3871" y="8505"/>
                    <a:pt x="4134" y="8592"/>
                  </a:cubicBezTo>
                  <a:cubicBezTo>
                    <a:pt x="4358" y="8666"/>
                    <a:pt x="4720" y="8747"/>
                    <a:pt x="4935" y="8770"/>
                  </a:cubicBezTo>
                  <a:cubicBezTo>
                    <a:pt x="5673" y="8848"/>
                    <a:pt x="7203" y="9627"/>
                    <a:pt x="8122" y="10389"/>
                  </a:cubicBezTo>
                  <a:cubicBezTo>
                    <a:pt x="8613" y="10797"/>
                    <a:pt x="9084" y="11134"/>
                    <a:pt x="9170" y="11140"/>
                  </a:cubicBezTo>
                  <a:cubicBezTo>
                    <a:pt x="9255" y="11146"/>
                    <a:pt x="10201" y="10386"/>
                    <a:pt x="11269" y="9451"/>
                  </a:cubicBezTo>
                  <a:cubicBezTo>
                    <a:pt x="12337" y="8516"/>
                    <a:pt x="13283" y="7700"/>
                    <a:pt x="13373" y="7639"/>
                  </a:cubicBezTo>
                  <a:cubicBezTo>
                    <a:pt x="13785" y="7358"/>
                    <a:pt x="14640" y="6399"/>
                    <a:pt x="14640" y="6216"/>
                  </a:cubicBezTo>
                  <a:cubicBezTo>
                    <a:pt x="14640" y="5755"/>
                    <a:pt x="13929" y="4788"/>
                    <a:pt x="13184" y="4242"/>
                  </a:cubicBezTo>
                  <a:cubicBezTo>
                    <a:pt x="12764" y="3934"/>
                    <a:pt x="12366" y="3681"/>
                    <a:pt x="12306" y="3681"/>
                  </a:cubicBezTo>
                  <a:cubicBezTo>
                    <a:pt x="12245" y="3681"/>
                    <a:pt x="11940" y="3586"/>
                    <a:pt x="11624" y="3469"/>
                  </a:cubicBezTo>
                  <a:cubicBezTo>
                    <a:pt x="10590" y="3084"/>
                    <a:pt x="10155" y="3012"/>
                    <a:pt x="8403" y="2939"/>
                  </a:cubicBezTo>
                  <a:cubicBezTo>
                    <a:pt x="7992" y="2922"/>
                    <a:pt x="7656" y="2919"/>
                    <a:pt x="7370" y="2933"/>
                  </a:cubicBezTo>
                  <a:close/>
                  <a:moveTo>
                    <a:pt x="18882" y="2981"/>
                  </a:moveTo>
                  <a:cubicBezTo>
                    <a:pt x="18732" y="2986"/>
                    <a:pt x="18584" y="3033"/>
                    <a:pt x="18339" y="3123"/>
                  </a:cubicBezTo>
                  <a:cubicBezTo>
                    <a:pt x="17714" y="3353"/>
                    <a:pt x="17190" y="3875"/>
                    <a:pt x="16940" y="4517"/>
                  </a:cubicBezTo>
                  <a:cubicBezTo>
                    <a:pt x="16717" y="5091"/>
                    <a:pt x="16058" y="6095"/>
                    <a:pt x="15623" y="6523"/>
                  </a:cubicBezTo>
                  <a:cubicBezTo>
                    <a:pt x="14745" y="7387"/>
                    <a:pt x="9220" y="11994"/>
                    <a:pt x="8730" y="12271"/>
                  </a:cubicBezTo>
                  <a:cubicBezTo>
                    <a:pt x="8103" y="12626"/>
                    <a:pt x="6941" y="12989"/>
                    <a:pt x="6076" y="13098"/>
                  </a:cubicBezTo>
                  <a:cubicBezTo>
                    <a:pt x="5754" y="13139"/>
                    <a:pt x="5338" y="13216"/>
                    <a:pt x="5151" y="13272"/>
                  </a:cubicBezTo>
                  <a:cubicBezTo>
                    <a:pt x="4965" y="13329"/>
                    <a:pt x="4326" y="13429"/>
                    <a:pt x="3730" y="13494"/>
                  </a:cubicBezTo>
                  <a:cubicBezTo>
                    <a:pt x="3133" y="13560"/>
                    <a:pt x="2490" y="13634"/>
                    <a:pt x="2304" y="13659"/>
                  </a:cubicBezTo>
                  <a:cubicBezTo>
                    <a:pt x="2118" y="13684"/>
                    <a:pt x="1737" y="13729"/>
                    <a:pt x="1460" y="13757"/>
                  </a:cubicBezTo>
                  <a:cubicBezTo>
                    <a:pt x="867" y="13818"/>
                    <a:pt x="678" y="13897"/>
                    <a:pt x="678" y="14090"/>
                  </a:cubicBezTo>
                  <a:cubicBezTo>
                    <a:pt x="678" y="14242"/>
                    <a:pt x="1188" y="14672"/>
                    <a:pt x="1607" y="14873"/>
                  </a:cubicBezTo>
                  <a:cubicBezTo>
                    <a:pt x="2528" y="15314"/>
                    <a:pt x="2825" y="15434"/>
                    <a:pt x="3186" y="15500"/>
                  </a:cubicBezTo>
                  <a:cubicBezTo>
                    <a:pt x="3639" y="15583"/>
                    <a:pt x="3899" y="15520"/>
                    <a:pt x="5082" y="15050"/>
                  </a:cubicBezTo>
                  <a:cubicBezTo>
                    <a:pt x="6534" y="14473"/>
                    <a:pt x="7005" y="14392"/>
                    <a:pt x="9354" y="14315"/>
                  </a:cubicBezTo>
                  <a:cubicBezTo>
                    <a:pt x="10585" y="14275"/>
                    <a:pt x="11662" y="14199"/>
                    <a:pt x="11747" y="14144"/>
                  </a:cubicBezTo>
                  <a:cubicBezTo>
                    <a:pt x="11832" y="14089"/>
                    <a:pt x="11953" y="14053"/>
                    <a:pt x="12017" y="14068"/>
                  </a:cubicBezTo>
                  <a:cubicBezTo>
                    <a:pt x="12419" y="14158"/>
                    <a:pt x="14752" y="13661"/>
                    <a:pt x="15858" y="13250"/>
                  </a:cubicBezTo>
                  <a:cubicBezTo>
                    <a:pt x="17654" y="12583"/>
                    <a:pt x="19150" y="11108"/>
                    <a:pt x="19522" y="9635"/>
                  </a:cubicBezTo>
                  <a:cubicBezTo>
                    <a:pt x="19605" y="9306"/>
                    <a:pt x="19714" y="9016"/>
                    <a:pt x="19768" y="8988"/>
                  </a:cubicBezTo>
                  <a:cubicBezTo>
                    <a:pt x="19822" y="8961"/>
                    <a:pt x="19889" y="8097"/>
                    <a:pt x="19911" y="7071"/>
                  </a:cubicBezTo>
                  <a:cubicBezTo>
                    <a:pt x="19933" y="6046"/>
                    <a:pt x="20002" y="5097"/>
                    <a:pt x="20065" y="4961"/>
                  </a:cubicBezTo>
                  <a:cubicBezTo>
                    <a:pt x="20187" y="4696"/>
                    <a:pt x="20782" y="4301"/>
                    <a:pt x="21298" y="4144"/>
                  </a:cubicBezTo>
                  <a:cubicBezTo>
                    <a:pt x="21598" y="4052"/>
                    <a:pt x="21588" y="4039"/>
                    <a:pt x="21074" y="3846"/>
                  </a:cubicBezTo>
                  <a:cubicBezTo>
                    <a:pt x="20779" y="3734"/>
                    <a:pt x="20413" y="3554"/>
                    <a:pt x="20261" y="3443"/>
                  </a:cubicBezTo>
                  <a:cubicBezTo>
                    <a:pt x="20110" y="3333"/>
                    <a:pt x="19737" y="3170"/>
                    <a:pt x="19433" y="3082"/>
                  </a:cubicBezTo>
                  <a:cubicBezTo>
                    <a:pt x="19184" y="3010"/>
                    <a:pt x="19032" y="2975"/>
                    <a:pt x="18882" y="2981"/>
                  </a:cubicBezTo>
                  <a:close/>
                  <a:moveTo>
                    <a:pt x="3911" y="16558"/>
                  </a:moveTo>
                  <a:cubicBezTo>
                    <a:pt x="3563" y="16558"/>
                    <a:pt x="3301" y="16577"/>
                    <a:pt x="3333" y="16603"/>
                  </a:cubicBezTo>
                  <a:cubicBezTo>
                    <a:pt x="3364" y="16628"/>
                    <a:pt x="3306" y="16728"/>
                    <a:pt x="3206" y="16825"/>
                  </a:cubicBezTo>
                  <a:cubicBezTo>
                    <a:pt x="2844" y="17173"/>
                    <a:pt x="2851" y="17371"/>
                    <a:pt x="3229" y="17579"/>
                  </a:cubicBezTo>
                  <a:cubicBezTo>
                    <a:pt x="3429" y="17689"/>
                    <a:pt x="3634" y="17768"/>
                    <a:pt x="3683" y="17756"/>
                  </a:cubicBezTo>
                  <a:cubicBezTo>
                    <a:pt x="3732" y="17744"/>
                    <a:pt x="3989" y="17953"/>
                    <a:pt x="4257" y="18222"/>
                  </a:cubicBezTo>
                  <a:cubicBezTo>
                    <a:pt x="4732" y="18699"/>
                    <a:pt x="4886" y="19200"/>
                    <a:pt x="4604" y="19344"/>
                  </a:cubicBezTo>
                  <a:cubicBezTo>
                    <a:pt x="4528" y="19382"/>
                    <a:pt x="4502" y="19456"/>
                    <a:pt x="4539" y="19505"/>
                  </a:cubicBezTo>
                  <a:cubicBezTo>
                    <a:pt x="4575" y="19554"/>
                    <a:pt x="4477" y="19685"/>
                    <a:pt x="4323" y="19800"/>
                  </a:cubicBezTo>
                  <a:cubicBezTo>
                    <a:pt x="4049" y="20004"/>
                    <a:pt x="4036" y="20004"/>
                    <a:pt x="3849" y="19794"/>
                  </a:cubicBezTo>
                  <a:cubicBezTo>
                    <a:pt x="3744" y="19675"/>
                    <a:pt x="3710" y="19541"/>
                    <a:pt x="3768" y="19493"/>
                  </a:cubicBezTo>
                  <a:cubicBezTo>
                    <a:pt x="3826" y="19445"/>
                    <a:pt x="3847" y="19202"/>
                    <a:pt x="3818" y="18954"/>
                  </a:cubicBezTo>
                  <a:cubicBezTo>
                    <a:pt x="3769" y="18532"/>
                    <a:pt x="3724" y="18489"/>
                    <a:pt x="3055" y="18238"/>
                  </a:cubicBezTo>
                  <a:cubicBezTo>
                    <a:pt x="2061" y="17864"/>
                    <a:pt x="1431" y="17129"/>
                    <a:pt x="1900" y="16891"/>
                  </a:cubicBezTo>
                  <a:cubicBezTo>
                    <a:pt x="2258" y="16709"/>
                    <a:pt x="1968" y="16604"/>
                    <a:pt x="1191" y="16634"/>
                  </a:cubicBezTo>
                  <a:cubicBezTo>
                    <a:pt x="43" y="16680"/>
                    <a:pt x="3" y="16755"/>
                    <a:pt x="0" y="18976"/>
                  </a:cubicBezTo>
                  <a:cubicBezTo>
                    <a:pt x="-2" y="20849"/>
                    <a:pt x="96" y="21240"/>
                    <a:pt x="578" y="21410"/>
                  </a:cubicBezTo>
                  <a:cubicBezTo>
                    <a:pt x="1050" y="21576"/>
                    <a:pt x="2415" y="21459"/>
                    <a:pt x="2728" y="21226"/>
                  </a:cubicBezTo>
                  <a:cubicBezTo>
                    <a:pt x="3141" y="20918"/>
                    <a:pt x="3008" y="20521"/>
                    <a:pt x="2408" y="20266"/>
                  </a:cubicBezTo>
                  <a:cubicBezTo>
                    <a:pt x="1311" y="19799"/>
                    <a:pt x="876" y="18902"/>
                    <a:pt x="1499" y="18390"/>
                  </a:cubicBezTo>
                  <a:cubicBezTo>
                    <a:pt x="1930" y="18035"/>
                    <a:pt x="2105" y="18170"/>
                    <a:pt x="2054" y="18811"/>
                  </a:cubicBezTo>
                  <a:cubicBezTo>
                    <a:pt x="2012" y="19330"/>
                    <a:pt x="2042" y="19391"/>
                    <a:pt x="2427" y="19616"/>
                  </a:cubicBezTo>
                  <a:cubicBezTo>
                    <a:pt x="2657" y="19750"/>
                    <a:pt x="2904" y="19828"/>
                    <a:pt x="2978" y="19790"/>
                  </a:cubicBezTo>
                  <a:cubicBezTo>
                    <a:pt x="3154" y="19701"/>
                    <a:pt x="4201" y="20625"/>
                    <a:pt x="4203" y="20871"/>
                  </a:cubicBezTo>
                  <a:cubicBezTo>
                    <a:pt x="4204" y="20975"/>
                    <a:pt x="4143" y="21090"/>
                    <a:pt x="4069" y="21128"/>
                  </a:cubicBezTo>
                  <a:cubicBezTo>
                    <a:pt x="3708" y="21311"/>
                    <a:pt x="3985" y="21426"/>
                    <a:pt x="4708" y="21391"/>
                  </a:cubicBezTo>
                  <a:cubicBezTo>
                    <a:pt x="5440" y="21355"/>
                    <a:pt x="5496" y="21329"/>
                    <a:pt x="5721" y="20966"/>
                  </a:cubicBezTo>
                  <a:cubicBezTo>
                    <a:pt x="6049" y="20439"/>
                    <a:pt x="6080" y="17788"/>
                    <a:pt x="5760" y="17686"/>
                  </a:cubicBezTo>
                  <a:cubicBezTo>
                    <a:pt x="5648" y="17651"/>
                    <a:pt x="5560" y="17559"/>
                    <a:pt x="5560" y="17480"/>
                  </a:cubicBezTo>
                  <a:cubicBezTo>
                    <a:pt x="5559" y="17402"/>
                    <a:pt x="5372" y="17253"/>
                    <a:pt x="5147" y="17148"/>
                  </a:cubicBezTo>
                  <a:cubicBezTo>
                    <a:pt x="4923" y="17043"/>
                    <a:pt x="4693" y="16864"/>
                    <a:pt x="4639" y="16755"/>
                  </a:cubicBezTo>
                  <a:cubicBezTo>
                    <a:pt x="4564" y="16604"/>
                    <a:pt x="4391" y="16558"/>
                    <a:pt x="3911" y="16558"/>
                  </a:cubicBezTo>
                  <a:close/>
                  <a:moveTo>
                    <a:pt x="8800" y="16593"/>
                  </a:moveTo>
                  <a:cubicBezTo>
                    <a:pt x="8109" y="16593"/>
                    <a:pt x="7930" y="16639"/>
                    <a:pt x="7451" y="16951"/>
                  </a:cubicBezTo>
                  <a:cubicBezTo>
                    <a:pt x="7148" y="17149"/>
                    <a:pt x="6930" y="17334"/>
                    <a:pt x="6966" y="17363"/>
                  </a:cubicBezTo>
                  <a:cubicBezTo>
                    <a:pt x="7001" y="17392"/>
                    <a:pt x="6914" y="17584"/>
                    <a:pt x="6773" y="17791"/>
                  </a:cubicBezTo>
                  <a:cubicBezTo>
                    <a:pt x="6615" y="18023"/>
                    <a:pt x="6566" y="18192"/>
                    <a:pt x="6650" y="18235"/>
                  </a:cubicBezTo>
                  <a:cubicBezTo>
                    <a:pt x="6727" y="18274"/>
                    <a:pt x="6778" y="18735"/>
                    <a:pt x="6765" y="19299"/>
                  </a:cubicBezTo>
                  <a:cubicBezTo>
                    <a:pt x="6751" y="19953"/>
                    <a:pt x="6801" y="20349"/>
                    <a:pt x="6912" y="20459"/>
                  </a:cubicBezTo>
                  <a:cubicBezTo>
                    <a:pt x="7005" y="20551"/>
                    <a:pt x="7042" y="20627"/>
                    <a:pt x="6997" y="20627"/>
                  </a:cubicBezTo>
                  <a:cubicBezTo>
                    <a:pt x="6951" y="20627"/>
                    <a:pt x="7138" y="20797"/>
                    <a:pt x="7409" y="21001"/>
                  </a:cubicBezTo>
                  <a:cubicBezTo>
                    <a:pt x="7852" y="21335"/>
                    <a:pt x="7986" y="21370"/>
                    <a:pt x="8730" y="21375"/>
                  </a:cubicBezTo>
                  <a:cubicBezTo>
                    <a:pt x="9650" y="21380"/>
                    <a:pt x="9987" y="21227"/>
                    <a:pt x="10530" y="20570"/>
                  </a:cubicBezTo>
                  <a:cubicBezTo>
                    <a:pt x="10808" y="20233"/>
                    <a:pt x="10845" y="20064"/>
                    <a:pt x="10845" y="19039"/>
                  </a:cubicBezTo>
                  <a:cubicBezTo>
                    <a:pt x="10845" y="17203"/>
                    <a:pt x="10336" y="16593"/>
                    <a:pt x="8800" y="16593"/>
                  </a:cubicBezTo>
                  <a:close/>
                  <a:moveTo>
                    <a:pt x="12995" y="16603"/>
                  </a:moveTo>
                  <a:cubicBezTo>
                    <a:pt x="12311" y="16596"/>
                    <a:pt x="11660" y="16642"/>
                    <a:pt x="11658" y="16752"/>
                  </a:cubicBezTo>
                  <a:cubicBezTo>
                    <a:pt x="11657" y="16828"/>
                    <a:pt x="11641" y="17881"/>
                    <a:pt x="11624" y="19090"/>
                  </a:cubicBezTo>
                  <a:lnTo>
                    <a:pt x="11589" y="21289"/>
                  </a:lnTo>
                  <a:lnTo>
                    <a:pt x="12876" y="21321"/>
                  </a:lnTo>
                  <a:cubicBezTo>
                    <a:pt x="14210" y="21354"/>
                    <a:pt x="14524" y="21290"/>
                    <a:pt x="14979" y="20896"/>
                  </a:cubicBezTo>
                  <a:cubicBezTo>
                    <a:pt x="15509" y="20439"/>
                    <a:pt x="15571" y="20228"/>
                    <a:pt x="15561" y="18948"/>
                  </a:cubicBezTo>
                  <a:cubicBezTo>
                    <a:pt x="15553" y="17908"/>
                    <a:pt x="15509" y="17630"/>
                    <a:pt x="15288" y="17322"/>
                  </a:cubicBezTo>
                  <a:cubicBezTo>
                    <a:pt x="15141" y="17117"/>
                    <a:pt x="14944" y="16948"/>
                    <a:pt x="14848" y="16948"/>
                  </a:cubicBezTo>
                  <a:cubicBezTo>
                    <a:pt x="14753" y="16948"/>
                    <a:pt x="14598" y="16872"/>
                    <a:pt x="14505" y="16780"/>
                  </a:cubicBezTo>
                  <a:cubicBezTo>
                    <a:pt x="14394" y="16669"/>
                    <a:pt x="13679" y="16609"/>
                    <a:pt x="12995" y="16603"/>
                  </a:cubicBezTo>
                  <a:close/>
                  <a:moveTo>
                    <a:pt x="16675" y="16612"/>
                  </a:moveTo>
                  <a:lnTo>
                    <a:pt x="16675" y="18954"/>
                  </a:lnTo>
                  <a:cubicBezTo>
                    <a:pt x="16675" y="21206"/>
                    <a:pt x="16684" y="21296"/>
                    <a:pt x="16940" y="21296"/>
                  </a:cubicBezTo>
                  <a:cubicBezTo>
                    <a:pt x="17184" y="21296"/>
                    <a:pt x="17209" y="21204"/>
                    <a:pt x="17245" y="20209"/>
                  </a:cubicBezTo>
                  <a:lnTo>
                    <a:pt x="17283" y="19122"/>
                  </a:lnTo>
                  <a:lnTo>
                    <a:pt x="18401" y="19090"/>
                  </a:lnTo>
                  <a:cubicBezTo>
                    <a:pt x="19482" y="19059"/>
                    <a:pt x="19518" y="19047"/>
                    <a:pt x="19518" y="18786"/>
                  </a:cubicBezTo>
                  <a:cubicBezTo>
                    <a:pt x="19518" y="18525"/>
                    <a:pt x="19482" y="18516"/>
                    <a:pt x="18401" y="18485"/>
                  </a:cubicBezTo>
                  <a:lnTo>
                    <a:pt x="17283" y="18453"/>
                  </a:lnTo>
                  <a:lnTo>
                    <a:pt x="17283" y="17839"/>
                  </a:lnTo>
                  <a:lnTo>
                    <a:pt x="17283" y="17227"/>
                  </a:lnTo>
                  <a:lnTo>
                    <a:pt x="18909" y="17157"/>
                  </a:lnTo>
                  <a:cubicBezTo>
                    <a:pt x="19804" y="17120"/>
                    <a:pt x="20672" y="17080"/>
                    <a:pt x="20839" y="17072"/>
                  </a:cubicBezTo>
                  <a:cubicBezTo>
                    <a:pt x="21048" y="17061"/>
                    <a:pt x="21148" y="16990"/>
                    <a:pt x="21148" y="16837"/>
                  </a:cubicBezTo>
                  <a:cubicBezTo>
                    <a:pt x="21148" y="16623"/>
                    <a:pt x="21055" y="16612"/>
                    <a:pt x="18909" y="16612"/>
                  </a:cubicBezTo>
                  <a:lnTo>
                    <a:pt x="16675" y="16612"/>
                  </a:lnTo>
                  <a:close/>
                  <a:moveTo>
                    <a:pt x="8561" y="17053"/>
                  </a:moveTo>
                  <a:cubicBezTo>
                    <a:pt x="8854" y="17003"/>
                    <a:pt x="9321" y="17156"/>
                    <a:pt x="9674" y="17455"/>
                  </a:cubicBezTo>
                  <a:lnTo>
                    <a:pt x="10144" y="17858"/>
                  </a:lnTo>
                  <a:lnTo>
                    <a:pt x="10144" y="18986"/>
                  </a:lnTo>
                  <a:cubicBezTo>
                    <a:pt x="10144" y="19942"/>
                    <a:pt x="10104" y="20162"/>
                    <a:pt x="9871" y="20431"/>
                  </a:cubicBezTo>
                  <a:cubicBezTo>
                    <a:pt x="9719" y="20605"/>
                    <a:pt x="9563" y="20726"/>
                    <a:pt x="9524" y="20694"/>
                  </a:cubicBezTo>
                  <a:cubicBezTo>
                    <a:pt x="9485" y="20661"/>
                    <a:pt x="9325" y="20708"/>
                    <a:pt x="9170" y="20798"/>
                  </a:cubicBezTo>
                  <a:cubicBezTo>
                    <a:pt x="8773" y="21026"/>
                    <a:pt x="8663" y="21006"/>
                    <a:pt x="8033" y="20608"/>
                  </a:cubicBezTo>
                  <a:lnTo>
                    <a:pt x="7478" y="20256"/>
                  </a:lnTo>
                  <a:lnTo>
                    <a:pt x="7478" y="19027"/>
                  </a:lnTo>
                  <a:cubicBezTo>
                    <a:pt x="7477" y="17971"/>
                    <a:pt x="7514" y="17753"/>
                    <a:pt x="7748" y="17484"/>
                  </a:cubicBezTo>
                  <a:cubicBezTo>
                    <a:pt x="7898" y="17311"/>
                    <a:pt x="8069" y="17195"/>
                    <a:pt x="8133" y="17227"/>
                  </a:cubicBezTo>
                  <a:cubicBezTo>
                    <a:pt x="8197" y="17259"/>
                    <a:pt x="8291" y="17235"/>
                    <a:pt x="8337" y="17173"/>
                  </a:cubicBezTo>
                  <a:cubicBezTo>
                    <a:pt x="8386" y="17109"/>
                    <a:pt x="8463" y="17069"/>
                    <a:pt x="8561" y="17053"/>
                  </a:cubicBezTo>
                  <a:close/>
                  <a:moveTo>
                    <a:pt x="13234" y="17192"/>
                  </a:moveTo>
                  <a:cubicBezTo>
                    <a:pt x="13736" y="17162"/>
                    <a:pt x="14627" y="17441"/>
                    <a:pt x="14590" y="17617"/>
                  </a:cubicBezTo>
                  <a:cubicBezTo>
                    <a:pt x="14584" y="17647"/>
                    <a:pt x="14685" y="17795"/>
                    <a:pt x="14814" y="17946"/>
                  </a:cubicBezTo>
                  <a:cubicBezTo>
                    <a:pt x="15125" y="18311"/>
                    <a:pt x="15146" y="19753"/>
                    <a:pt x="14845" y="19958"/>
                  </a:cubicBezTo>
                  <a:cubicBezTo>
                    <a:pt x="14734" y="20034"/>
                    <a:pt x="14671" y="20133"/>
                    <a:pt x="14706" y="20180"/>
                  </a:cubicBezTo>
                  <a:cubicBezTo>
                    <a:pt x="14741" y="20227"/>
                    <a:pt x="14527" y="20396"/>
                    <a:pt x="14232" y="20557"/>
                  </a:cubicBezTo>
                  <a:cubicBezTo>
                    <a:pt x="13655" y="20872"/>
                    <a:pt x="12780" y="20955"/>
                    <a:pt x="12664" y="20706"/>
                  </a:cubicBezTo>
                  <a:cubicBezTo>
                    <a:pt x="12627" y="20627"/>
                    <a:pt x="12616" y="19814"/>
                    <a:pt x="12637" y="18897"/>
                  </a:cubicBezTo>
                  <a:lnTo>
                    <a:pt x="12675" y="17227"/>
                  </a:lnTo>
                  <a:lnTo>
                    <a:pt x="13234" y="17192"/>
                  </a:lnTo>
                  <a:close/>
                </a:path>
              </a:pathLst>
            </a:custGeom>
            <a:ln w="12700" cap="flat">
              <a:noFill/>
              <a:round/>
            </a:ln>
            <a:effectLst/>
          </p:spPr>
        </p:pic>
        <p:sp>
          <p:nvSpPr>
            <p:cNvPr id="87" name="Open  Formats"/>
            <p:cNvSpPr txBox="1"/>
            <p:nvPr/>
          </p:nvSpPr>
          <p:spPr>
            <a:xfrm>
              <a:off x="843036" y="3059236"/>
              <a:ext cx="2802454" cy="1727201"/>
            </a:xfrm>
            <a:prstGeom prst="rect">
              <a:avLst/>
            </a:prstGeom>
            <a:noFill/>
            <a:ln w="254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101600" tIns="101600" rIns="101600" bIns="101600" numCol="1" anchor="ctr">
              <a:spAutoFit/>
            </a:bodyPr>
            <a:lstStyle/>
            <a:p>
              <a:pPr>
                <a:defRPr sz="5000" b="1">
                  <a:latin typeface="Helvetica"/>
                  <a:ea typeface="Helvetica"/>
                  <a:cs typeface="Helvetica"/>
                  <a:sym typeface="Helvetica"/>
                </a:defRPr>
              </a:pPr>
              <a:r>
                <a:t>Open </a:t>
              </a:r>
              <a:br/>
              <a:r>
                <a:t>Formats</a:t>
              </a:r>
            </a:p>
          </p:txBody>
        </p:sp>
      </p:grpSp>
      <p:grpSp>
        <p:nvGrpSpPr>
          <p:cNvPr id="92" name="Gruppieren"/>
          <p:cNvGrpSpPr/>
          <p:nvPr/>
        </p:nvGrpSpPr>
        <p:grpSpPr>
          <a:xfrm>
            <a:off x="10753635" y="4803087"/>
            <a:ext cx="8717630" cy="8717630"/>
            <a:chOff x="0" y="0"/>
            <a:chExt cx="8717629" cy="8717629"/>
          </a:xfrm>
        </p:grpSpPr>
        <p:sp>
          <p:nvSpPr>
            <p:cNvPr id="89" name="Kreis"/>
            <p:cNvSpPr/>
            <p:nvPr/>
          </p:nvSpPr>
          <p:spPr>
            <a:xfrm>
              <a:off x="0" y="0"/>
              <a:ext cx="8717630" cy="8717630"/>
            </a:xfrm>
            <a:prstGeom prst="ellipse">
              <a:avLst/>
            </a:prstGeom>
            <a:solidFill>
              <a:srgbClr val="004C8A">
                <a:alpha val="24000"/>
              </a:srgbClr>
            </a:solidFill>
            <a:ln w="25400" cap="flat">
              <a:solidFill>
                <a:srgbClr val="000000">
                  <a:alpha val="24000"/>
                </a:srgbClr>
              </a:solidFill>
              <a:prstDash val="solid"/>
              <a:round/>
            </a:ln>
            <a:effectLst/>
          </p:spPr>
          <p:txBody>
            <a:bodyPr wrap="square" lIns="50800" tIns="50800" rIns="50800" bIns="50800" numCol="1" anchor="ctr">
              <a:noAutofit/>
            </a:bodyPr>
            <a:lstStyle/>
            <a:p>
              <a:pPr marL="40639" marR="40639" defTabSz="914400">
                <a:defRPr sz="1800"/>
              </a:pPr>
              <a:endParaRPr/>
            </a:p>
          </p:txBody>
        </p:sp>
        <p:pic>
          <p:nvPicPr>
            <p:cNvPr id="90" name="1000px-CC-logo.png" descr="1000px-CC-logo.png"/>
            <p:cNvPicPr>
              <a:picLocks/>
            </p:cNvPicPr>
            <p:nvPr/>
          </p:nvPicPr>
          <p:blipFill>
            <a:blip r:embed="rId4">
              <a:extLst/>
            </a:blip>
            <a:srcRect r="78312"/>
            <a:stretch>
              <a:fillRect/>
            </a:stretch>
          </p:blipFill>
          <p:spPr>
            <a:xfrm>
              <a:off x="2931849" y="5066824"/>
              <a:ext cx="2854093" cy="3103825"/>
            </a:xfrm>
            <a:prstGeom prst="rect">
              <a:avLst/>
            </a:prstGeom>
            <a:ln w="25400" cap="flat">
              <a:noFill/>
              <a:miter lim="400000"/>
            </a:ln>
            <a:effectLst/>
          </p:spPr>
        </p:pic>
        <p:sp>
          <p:nvSpPr>
            <p:cNvPr id="91" name="Open  Licenses"/>
            <p:cNvSpPr txBox="1"/>
            <p:nvPr/>
          </p:nvSpPr>
          <p:spPr>
            <a:xfrm>
              <a:off x="4938373" y="3495214"/>
              <a:ext cx="3015155" cy="1727201"/>
            </a:xfrm>
            <a:prstGeom prst="rect">
              <a:avLst/>
            </a:prstGeom>
            <a:noFill/>
            <a:ln w="254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101600" tIns="101600" rIns="101600" bIns="101600" numCol="1" anchor="ctr">
              <a:spAutoFit/>
            </a:bodyPr>
            <a:lstStyle/>
            <a:p>
              <a:pPr>
                <a:defRPr sz="5000" b="1">
                  <a:latin typeface="Helvetica"/>
                  <a:ea typeface="Helvetica"/>
                  <a:cs typeface="Helvetica"/>
                  <a:sym typeface="Helvetica"/>
                </a:defRPr>
              </a:pPr>
              <a:r>
                <a:t>Open </a:t>
              </a:r>
              <a:br/>
              <a:r>
                <a:t>Licenses</a:t>
              </a:r>
            </a:p>
          </p:txBody>
        </p:sp>
      </p:grpSp>
      <p:grpSp>
        <p:nvGrpSpPr>
          <p:cNvPr id="96" name="Gruppieren"/>
          <p:cNvGrpSpPr/>
          <p:nvPr/>
        </p:nvGrpSpPr>
        <p:grpSpPr>
          <a:xfrm>
            <a:off x="7833185" y="123329"/>
            <a:ext cx="8717630" cy="8717630"/>
            <a:chOff x="0" y="0"/>
            <a:chExt cx="8717629" cy="8717629"/>
          </a:xfrm>
        </p:grpSpPr>
        <p:sp>
          <p:nvSpPr>
            <p:cNvPr id="93" name="Kreis"/>
            <p:cNvSpPr/>
            <p:nvPr/>
          </p:nvSpPr>
          <p:spPr>
            <a:xfrm>
              <a:off x="0" y="0"/>
              <a:ext cx="8717630" cy="8717630"/>
            </a:xfrm>
            <a:prstGeom prst="ellipse">
              <a:avLst/>
            </a:prstGeom>
            <a:solidFill>
              <a:srgbClr val="004C8A">
                <a:alpha val="24000"/>
              </a:srgbClr>
            </a:solidFill>
            <a:ln w="25400" cap="flat">
              <a:solidFill>
                <a:srgbClr val="000000">
                  <a:alpha val="24000"/>
                </a:srgbClr>
              </a:solidFill>
              <a:prstDash val="solid"/>
              <a:round/>
            </a:ln>
            <a:effectLst/>
          </p:spPr>
          <p:txBody>
            <a:bodyPr wrap="square" lIns="50800" tIns="50800" rIns="50800" bIns="50800" numCol="1" anchor="ctr">
              <a:noAutofit/>
            </a:bodyPr>
            <a:lstStyle/>
            <a:p>
              <a:pPr marL="40639" marR="40639" defTabSz="914400">
                <a:defRPr sz="1800"/>
              </a:pPr>
              <a:endParaRPr/>
            </a:p>
          </p:txBody>
        </p:sp>
        <p:pic>
          <p:nvPicPr>
            <p:cNvPr id="94" name="1024px-open_access_logo_plos_transparent-svg.png" descr="1024px-open_access_logo_plos_transparent-svg.png"/>
            <p:cNvPicPr>
              <a:picLocks noChangeAspect="1"/>
            </p:cNvPicPr>
            <p:nvPr/>
          </p:nvPicPr>
          <p:blipFill>
            <a:blip r:embed="rId5">
              <a:extLst/>
            </a:blip>
            <a:stretch>
              <a:fillRect/>
            </a:stretch>
          </p:blipFill>
          <p:spPr>
            <a:xfrm>
              <a:off x="5033564" y="1335461"/>
              <a:ext cx="1722400" cy="2691251"/>
            </a:xfrm>
            <a:prstGeom prst="rect">
              <a:avLst/>
            </a:prstGeom>
            <a:ln w="12700" cap="flat">
              <a:noFill/>
              <a:round/>
            </a:ln>
            <a:effectLst/>
          </p:spPr>
        </p:pic>
        <p:sp>
          <p:nvSpPr>
            <p:cNvPr id="95" name="Open  Access"/>
            <p:cNvSpPr txBox="1"/>
            <p:nvPr/>
          </p:nvSpPr>
          <p:spPr>
            <a:xfrm>
              <a:off x="2524274" y="1817486"/>
              <a:ext cx="2521541" cy="1727201"/>
            </a:xfrm>
            <a:prstGeom prst="rect">
              <a:avLst/>
            </a:prstGeom>
            <a:noFill/>
            <a:ln w="254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101600" tIns="101600" rIns="101600" bIns="101600" numCol="1" anchor="ctr">
              <a:spAutoFit/>
            </a:bodyPr>
            <a:lstStyle/>
            <a:p>
              <a:pPr>
                <a:defRPr sz="5000" b="1">
                  <a:latin typeface="Helvetica"/>
                  <a:ea typeface="Helvetica"/>
                  <a:cs typeface="Helvetica"/>
                  <a:sym typeface="Helvetica"/>
                </a:defRPr>
              </a:pPr>
              <a:r>
                <a:t>Open </a:t>
              </a:r>
              <a:br/>
              <a:r>
                <a:t>Access</a:t>
              </a:r>
            </a:p>
          </p:txBody>
        </p:sp>
      </p:grpSp>
      <p:pic>
        <p:nvPicPr>
          <p:cNvPr id="97" name="500px-Open_access.png" descr="500px-Open_access.png"/>
          <p:cNvPicPr>
            <a:picLocks/>
          </p:cNvPicPr>
          <p:nvPr/>
        </p:nvPicPr>
        <p:blipFill>
          <a:blip r:embed="rId6">
            <a:extLst/>
          </a:blip>
          <a:stretch>
            <a:fillRect/>
          </a:stretch>
        </p:blipFill>
        <p:spPr>
          <a:xfrm>
            <a:off x="10849743" y="6767324"/>
            <a:ext cx="2684513" cy="1993963"/>
          </a:xfrm>
          <a:prstGeom prst="rect">
            <a:avLst/>
          </a:prstGeom>
          <a:ln w="25400">
            <a:miter lim="400000"/>
          </a:ln>
        </p:spPr>
      </p:pic>
    </p:spTree>
  </p:cSld>
  <p:clrMapOvr>
    <a:masterClrMapping/>
  </p:clrMapOvr>
  <mc:AlternateContent xmlns:mc="http://schemas.openxmlformats.org/markup-compatibility/2006" xmlns:p14="http://schemas.microsoft.com/office/powerpoint/2010/main">
    <mc:Choice Requires="p14">
      <p:transition spd="slow" p14:dur="2000">
        <p:dissolve/>
      </p:transition>
    </mc:Choice>
    <mc:Fallback xmlns:a14="http://schemas.microsoft.com/office/drawing/2010/main" xmlns:m="http://schemas.openxmlformats.org/officeDocument/2006/math" xmlns="">
      <p:transition spd="slow">
        <p:fade/>
      </p:transition>
    </mc:Fallback>
  </mc:AlternateContent>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1" presetClass="entr" presetSubtype="0" fill="hold" grpId="1" nodeType="clickEffect">
                                  <p:stCondLst>
                                    <p:cond delay="0"/>
                                  </p:stCondLst>
                                  <p:iterate>
                                    <p:tmAbs val="0"/>
                                  </p:iterate>
                                  <p:childTnLst>
                                    <p:set>
                                      <p:cBhvr>
                                        <p:cTn id="6" fill="hold"/>
                                        <p:tgtEl>
                                          <p:spTgt spid="9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2" nodeType="clickEffect">
                                  <p:stCondLst>
                                    <p:cond delay="0"/>
                                  </p:stCondLst>
                                  <p:iterate>
                                    <p:tmAbs val="0"/>
                                  </p:iterate>
                                  <p:childTnLst>
                                    <p:set>
                                      <p:cBhvr>
                                        <p:cTn id="10" fill="hold"/>
                                        <p:tgtEl>
                                          <p:spTgt spid="9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3" nodeType="clickEffect">
                                  <p:stCondLst>
                                    <p:cond delay="0"/>
                                  </p:stCondLst>
                                  <p:iterate>
                                    <p:tmAbs val="0"/>
                                  </p:iterate>
                                  <p:childTnLst>
                                    <p:set>
                                      <p:cBhvr>
                                        <p:cTn id="14" fill="hold"/>
                                        <p:tgtEl>
                                          <p:spTgt spid="8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8" grpId="3" animBg="1" advAuto="0"/>
      <p:bldP spid="92" grpId="2" animBg="1" advAuto="0"/>
      <p:bldP spid="96" grpId="1" animBg="1" advAuto="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1" name="NIH-public-access-policy.png" descr="NIH-public-access-policy.png"/>
          <p:cNvPicPr>
            <a:picLocks noChangeAspect="1"/>
          </p:cNvPicPr>
          <p:nvPr/>
        </p:nvPicPr>
        <p:blipFill>
          <a:blip r:embed="rId3">
            <a:extLst/>
          </a:blip>
          <a:stretch>
            <a:fillRect/>
          </a:stretch>
        </p:blipFill>
        <p:spPr>
          <a:xfrm>
            <a:off x="962242" y="9932121"/>
            <a:ext cx="16138478" cy="3085298"/>
          </a:xfrm>
          <a:prstGeom prst="rect">
            <a:avLst/>
          </a:prstGeom>
          <a:ln w="12700"/>
        </p:spPr>
      </p:pic>
      <p:grpSp>
        <p:nvGrpSpPr>
          <p:cNvPr id="104" name="Gruppieren"/>
          <p:cNvGrpSpPr/>
          <p:nvPr/>
        </p:nvGrpSpPr>
        <p:grpSpPr>
          <a:xfrm>
            <a:off x="496610" y="6304791"/>
            <a:ext cx="23813013" cy="3613415"/>
            <a:chOff x="0" y="0"/>
            <a:chExt cx="23813011" cy="3613413"/>
          </a:xfrm>
        </p:grpSpPr>
        <p:pic>
          <p:nvPicPr>
            <p:cNvPr id="102" name="h2020-hi-oa-pilot-guide_en.pdf" descr="h2020-hi-oa-pilot-guide_en.pdf"/>
            <p:cNvPicPr>
              <a:picLocks noChangeAspect="1"/>
            </p:cNvPicPr>
            <p:nvPr/>
          </p:nvPicPr>
          <p:blipFill>
            <a:blip r:embed="rId4">
              <a:extLst/>
            </a:blip>
            <a:srcRect t="33452" b="53518"/>
            <a:stretch>
              <a:fillRect/>
            </a:stretch>
          </p:blipFill>
          <p:spPr>
            <a:xfrm>
              <a:off x="10657780" y="323784"/>
              <a:ext cx="13155232" cy="2424010"/>
            </a:xfrm>
            <a:prstGeom prst="rect">
              <a:avLst/>
            </a:prstGeom>
            <a:ln w="12700" cap="flat">
              <a:noFill/>
              <a:round/>
            </a:ln>
            <a:effectLst/>
          </p:spPr>
        </p:pic>
        <p:pic>
          <p:nvPicPr>
            <p:cNvPr id="103" name="h2020-hi-oa-pilot-guide_en.pdf" descr="h2020-hi-oa-pilot-guide_en.pdf"/>
            <p:cNvPicPr>
              <a:picLocks noChangeAspect="1"/>
            </p:cNvPicPr>
            <p:nvPr/>
          </p:nvPicPr>
          <p:blipFill>
            <a:blip r:embed="rId4">
              <a:extLst/>
            </a:blip>
            <a:srcRect l="7422" t="5248" r="24736" b="81576"/>
            <a:stretch>
              <a:fillRect/>
            </a:stretch>
          </p:blipFill>
          <p:spPr>
            <a:xfrm>
              <a:off x="0" y="0"/>
              <a:ext cx="13156047" cy="3613414"/>
            </a:xfrm>
            <a:prstGeom prst="rect">
              <a:avLst/>
            </a:prstGeom>
            <a:ln w="12700" cap="flat">
              <a:noFill/>
              <a:round/>
            </a:ln>
            <a:effectLst/>
          </p:spPr>
        </p:pic>
      </p:grpSp>
      <p:pic>
        <p:nvPicPr>
          <p:cNvPr id="105" name="erc_info_h2020.pdf" descr="erc_info_h2020.pdf"/>
          <p:cNvPicPr>
            <a:picLocks noChangeAspect="1"/>
          </p:cNvPicPr>
          <p:nvPr/>
        </p:nvPicPr>
        <p:blipFill>
          <a:blip r:embed="rId5">
            <a:extLst/>
          </a:blip>
          <a:srcRect r="68840" b="84074"/>
          <a:stretch>
            <a:fillRect/>
          </a:stretch>
        </p:blipFill>
        <p:spPr>
          <a:xfrm>
            <a:off x="-564075" y="-471745"/>
            <a:ext cx="8778033" cy="6344888"/>
          </a:xfrm>
          <a:prstGeom prst="rect">
            <a:avLst/>
          </a:prstGeom>
          <a:ln w="12700"/>
        </p:spPr>
      </p:pic>
      <p:sp>
        <p:nvSpPr>
          <p:cNvPr id="106" name="Open Access Mandates  by Funding Institutions"/>
          <p:cNvSpPr txBox="1"/>
          <p:nvPr/>
        </p:nvSpPr>
        <p:spPr>
          <a:xfrm>
            <a:off x="14650169" y="915939"/>
            <a:ext cx="8767573" cy="2032001"/>
          </a:xfrm>
          <a:prstGeom prst="rect">
            <a:avLst/>
          </a:prstGeom>
          <a:ln w="254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101600" tIns="101600" rIns="101600" bIns="101600" anchor="ctr">
            <a:spAutoFit/>
          </a:bodyPr>
          <a:lstStyle/>
          <a:p>
            <a:pPr>
              <a:defRPr sz="6000">
                <a:latin typeface="Helvetica Light"/>
                <a:ea typeface="Helvetica Light"/>
                <a:cs typeface="Helvetica Light"/>
                <a:sym typeface="Helvetica Light"/>
              </a:defRPr>
            </a:pPr>
            <a:r>
              <a:t>Open Access Mandates </a:t>
            </a:r>
            <a:br/>
            <a:r>
              <a:t>by Funding Institutions </a:t>
            </a:r>
          </a:p>
        </p:txBody>
      </p:sp>
    </p:spTree>
  </p:cSld>
  <p:clrMapOvr>
    <a:masterClrMapping/>
  </p:clrMapOvr>
  <p:transition spd="med"/>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1" presetClass="entr" presetSubtype="0" fill="hold" grpId="1" nodeType="clickEffect">
                                  <p:stCondLst>
                                    <p:cond delay="0"/>
                                  </p:stCondLst>
                                  <p:iterate>
                                    <p:tmAbs val="0"/>
                                  </p:iterate>
                                  <p:childTnLst>
                                    <p:set>
                                      <p:cBhvr>
                                        <p:cTn id="6" fill="hold"/>
                                        <p:tgtEl>
                                          <p:spTgt spid="10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2" nodeType="clickEffect">
                                  <p:stCondLst>
                                    <p:cond delay="0"/>
                                  </p:stCondLst>
                                  <p:iterate>
                                    <p:tmAbs val="0"/>
                                  </p:iterate>
                                  <p:childTnLst>
                                    <p:set>
                                      <p:cBhvr>
                                        <p:cTn id="10" fill="hold"/>
                                        <p:tgtEl>
                                          <p:spTgt spid="10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3" nodeType="clickEffect">
                                  <p:stCondLst>
                                    <p:cond delay="0"/>
                                  </p:stCondLst>
                                  <p:iterate>
                                    <p:tmAbs val="0"/>
                                  </p:iterate>
                                  <p:childTnLst>
                                    <p:set>
                                      <p:cBhvr>
                                        <p:cTn id="14" fill="hold"/>
                                        <p:tgtEl>
                                          <p:spTgt spid="10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1" grpId="3" animBg="1" advAuto="0"/>
      <p:bldP spid="104" grpId="2" animBg="1" advAuto="0"/>
      <p:bldP spid="105" grpId="1" animBg="1" advAuto="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 name="Open Access Publishing…"/>
          <p:cNvSpPr txBox="1"/>
          <p:nvPr/>
        </p:nvSpPr>
        <p:spPr>
          <a:xfrm>
            <a:off x="14650169" y="915939"/>
            <a:ext cx="9147811" cy="2032001"/>
          </a:xfrm>
          <a:prstGeom prst="rect">
            <a:avLst/>
          </a:prstGeom>
          <a:ln w="254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101600" tIns="101600" rIns="101600" bIns="101600" anchor="ctr">
            <a:spAutoFit/>
          </a:bodyPr>
          <a:lstStyle/>
          <a:p>
            <a:pPr>
              <a:defRPr sz="6000">
                <a:latin typeface="Helvetica Light"/>
                <a:ea typeface="Helvetica Light"/>
                <a:cs typeface="Helvetica Light"/>
                <a:sym typeface="Helvetica Light"/>
              </a:defRPr>
            </a:pPr>
            <a:r>
              <a:t>Open Access Publishing </a:t>
            </a:r>
          </a:p>
          <a:p>
            <a:pPr>
              <a:defRPr sz="6000">
                <a:latin typeface="Helvetica Light"/>
                <a:ea typeface="Helvetica Light"/>
                <a:cs typeface="Helvetica Light"/>
                <a:sym typeface="Helvetica Light"/>
              </a:defRPr>
            </a:pPr>
            <a:r>
              <a:t>(peer-reviewed)</a:t>
            </a:r>
          </a:p>
        </p:txBody>
      </p:sp>
      <p:pic>
        <p:nvPicPr>
          <p:cNvPr id="111" name="2000px-PLOS_logo_2012.svg.png" descr="2000px-PLOS_logo_2012.svg.png"/>
          <p:cNvPicPr>
            <a:picLocks noChangeAspect="1"/>
          </p:cNvPicPr>
          <p:nvPr/>
        </p:nvPicPr>
        <p:blipFill>
          <a:blip r:embed="rId3">
            <a:extLst/>
          </a:blip>
          <a:stretch>
            <a:fillRect/>
          </a:stretch>
        </p:blipFill>
        <p:spPr>
          <a:xfrm>
            <a:off x="985212" y="1108979"/>
            <a:ext cx="9789211" cy="1762059"/>
          </a:xfrm>
          <a:prstGeom prst="rect">
            <a:avLst/>
          </a:prstGeom>
          <a:ln w="12700"/>
        </p:spPr>
      </p:pic>
      <p:grpSp>
        <p:nvGrpSpPr>
          <p:cNvPr id="114" name="Gruppieren"/>
          <p:cNvGrpSpPr/>
          <p:nvPr/>
        </p:nvGrpSpPr>
        <p:grpSpPr>
          <a:xfrm>
            <a:off x="1079490" y="4458333"/>
            <a:ext cx="8533400" cy="3540058"/>
            <a:chOff x="0" y="0"/>
            <a:chExt cx="8533398" cy="3540056"/>
          </a:xfrm>
        </p:grpSpPr>
        <p:pic>
          <p:nvPicPr>
            <p:cNvPr id="112" name="OLH-logoBlue-large-1024x271.jpg" descr="OLH-logoBlue-large-1024x271.jpg"/>
            <p:cNvPicPr>
              <a:picLocks noChangeAspect="1"/>
            </p:cNvPicPr>
            <p:nvPr/>
          </p:nvPicPr>
          <p:blipFill>
            <a:blip r:embed="rId4">
              <a:extLst/>
            </a:blip>
            <a:srcRect r="64685" b="35931"/>
            <a:stretch>
              <a:fillRect/>
            </a:stretch>
          </p:blipFill>
          <p:spPr>
            <a:xfrm>
              <a:off x="133369" y="0"/>
              <a:ext cx="4721301" cy="2266883"/>
            </a:xfrm>
            <a:prstGeom prst="rect">
              <a:avLst/>
            </a:prstGeom>
            <a:ln w="12700" cap="flat">
              <a:noFill/>
              <a:round/>
            </a:ln>
            <a:effectLst/>
          </p:spPr>
        </p:pic>
        <p:pic>
          <p:nvPicPr>
            <p:cNvPr id="113" name="OLH-logoBlue-large-1024x271.jpg" descr="OLH-logoBlue-large-1024x271.jpg"/>
            <p:cNvPicPr>
              <a:picLocks noChangeAspect="1"/>
            </p:cNvPicPr>
            <p:nvPr/>
          </p:nvPicPr>
          <p:blipFill>
            <a:blip r:embed="rId4">
              <a:extLst/>
            </a:blip>
            <a:srcRect t="63651"/>
            <a:stretch>
              <a:fillRect/>
            </a:stretch>
          </p:blipFill>
          <p:spPr>
            <a:xfrm>
              <a:off x="0" y="2719182"/>
              <a:ext cx="8533399" cy="820875"/>
            </a:xfrm>
            <a:prstGeom prst="rect">
              <a:avLst/>
            </a:prstGeom>
            <a:ln w="12700" cap="flat">
              <a:noFill/>
              <a:round/>
            </a:ln>
            <a:effectLst/>
          </p:spPr>
        </p:pic>
      </p:grpSp>
      <p:pic>
        <p:nvPicPr>
          <p:cNvPr id="115" name="OT-logo-Image.jpg" descr="OT-logo-Image.jpg"/>
          <p:cNvPicPr>
            <a:picLocks noChangeAspect="1"/>
          </p:cNvPicPr>
          <p:nvPr/>
        </p:nvPicPr>
        <p:blipFill>
          <a:blip r:embed="rId5">
            <a:extLst/>
          </a:blip>
          <a:stretch>
            <a:fillRect/>
          </a:stretch>
        </p:blipFill>
        <p:spPr>
          <a:xfrm>
            <a:off x="1326639" y="8854155"/>
            <a:ext cx="8039101" cy="4178301"/>
          </a:xfrm>
          <a:prstGeom prst="rect">
            <a:avLst/>
          </a:prstGeom>
          <a:ln w="12700"/>
        </p:spPr>
      </p:pic>
      <p:grpSp>
        <p:nvGrpSpPr>
          <p:cNvPr id="121" name="Gruppieren"/>
          <p:cNvGrpSpPr/>
          <p:nvPr/>
        </p:nvGrpSpPr>
        <p:grpSpPr>
          <a:xfrm>
            <a:off x="10922793" y="6729393"/>
            <a:ext cx="12373943" cy="7020379"/>
            <a:chOff x="0" y="0"/>
            <a:chExt cx="12373941" cy="7020377"/>
          </a:xfrm>
        </p:grpSpPr>
        <p:pic>
          <p:nvPicPr>
            <p:cNvPr id="116" name="lingua-title-page.pdf" descr="lingua-title-page.pdf"/>
            <p:cNvPicPr>
              <a:picLocks noChangeAspect="1"/>
            </p:cNvPicPr>
            <p:nvPr/>
          </p:nvPicPr>
          <p:blipFill>
            <a:blip r:embed="rId6">
              <a:extLst/>
            </a:blip>
            <a:srcRect l="51947" b="79345"/>
            <a:stretch>
              <a:fillRect/>
            </a:stretch>
          </p:blipFill>
          <p:spPr>
            <a:xfrm>
              <a:off x="0" y="2932264"/>
              <a:ext cx="7026858" cy="4088114"/>
            </a:xfrm>
            <a:prstGeom prst="rect">
              <a:avLst/>
            </a:prstGeom>
            <a:ln w="12700" cap="flat">
              <a:noFill/>
              <a:round/>
            </a:ln>
            <a:effectLst/>
          </p:spPr>
        </p:pic>
        <p:pic>
          <p:nvPicPr>
            <p:cNvPr id="117" name="lingua-title-page.pdf" descr="lingua-title-page.pdf"/>
            <p:cNvPicPr>
              <a:picLocks noChangeAspect="1"/>
            </p:cNvPicPr>
            <p:nvPr/>
          </p:nvPicPr>
          <p:blipFill>
            <a:blip r:embed="rId6">
              <a:extLst/>
            </a:blip>
            <a:srcRect l="42187" t="77824" r="42187" b="10602"/>
            <a:stretch>
              <a:fillRect/>
            </a:stretch>
          </p:blipFill>
          <p:spPr>
            <a:xfrm>
              <a:off x="459638" y="0"/>
              <a:ext cx="5495182" cy="5508466"/>
            </a:xfrm>
            <a:prstGeom prst="rect">
              <a:avLst/>
            </a:prstGeom>
            <a:ln w="12700" cap="flat">
              <a:noFill/>
              <a:round/>
            </a:ln>
            <a:effectLst/>
          </p:spPr>
        </p:pic>
        <p:pic>
          <p:nvPicPr>
            <p:cNvPr id="118" name="glossa_logo.png" descr="glossa_logo.png"/>
            <p:cNvPicPr>
              <a:picLocks noChangeAspect="1"/>
            </p:cNvPicPr>
            <p:nvPr/>
          </p:nvPicPr>
          <p:blipFill>
            <a:blip r:embed="rId7">
              <a:extLst/>
            </a:blip>
            <a:stretch>
              <a:fillRect/>
            </a:stretch>
          </p:blipFill>
          <p:spPr>
            <a:xfrm>
              <a:off x="7881433" y="1555084"/>
              <a:ext cx="4492509" cy="4492509"/>
            </a:xfrm>
            <a:prstGeom prst="rect">
              <a:avLst/>
            </a:prstGeom>
            <a:ln w="12700" cap="flat">
              <a:noFill/>
              <a:round/>
            </a:ln>
            <a:effectLst/>
          </p:spPr>
        </p:pic>
        <p:sp>
          <p:nvSpPr>
            <p:cNvPr id="119" name="&gt;&gt;"/>
            <p:cNvSpPr txBox="1"/>
            <p:nvPr/>
          </p:nvSpPr>
          <p:spPr>
            <a:xfrm>
              <a:off x="5223861" y="2683149"/>
              <a:ext cx="2379921" cy="2236379"/>
            </a:xfrm>
            <a:prstGeom prst="rect">
              <a:avLst/>
            </a:prstGeom>
            <a:noFill/>
            <a:ln w="254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numCol="1" anchor="ctr">
              <a:spAutoFit/>
            </a:bodyPr>
            <a:lstStyle>
              <a:lvl1pPr marL="40639" marR="40639" defTabSz="914400">
                <a:defRPr sz="15000" b="1">
                  <a:solidFill>
                    <a:srgbClr val="004B8A"/>
                  </a:solidFill>
                </a:defRPr>
              </a:lvl1pPr>
            </a:lstStyle>
            <a:p>
              <a:r>
                <a:t>&gt;&gt;</a:t>
              </a:r>
            </a:p>
          </p:txBody>
        </p:sp>
        <p:sp>
          <p:nvSpPr>
            <p:cNvPr id="120" name="Context: https://governancexborders.com/2015/11/07/open-access-and-the-power-of-editorial-boards-why-elsevier-plays-hardball-with-deviant-linguists/"/>
            <p:cNvSpPr txBox="1"/>
            <p:nvPr/>
          </p:nvSpPr>
          <p:spPr>
            <a:xfrm>
              <a:off x="1369904" y="6178125"/>
              <a:ext cx="9010055" cy="779091"/>
            </a:xfrm>
            <a:prstGeom prst="rect">
              <a:avLst/>
            </a:prstGeom>
            <a:noFill/>
            <a:ln w="254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101600" tIns="101600" rIns="101600" bIns="101600" numCol="1" anchor="ctr">
              <a:spAutoFit/>
            </a:bodyPr>
            <a:lstStyle/>
            <a:p>
              <a:pPr>
                <a:defRPr sz="2000"/>
              </a:pPr>
              <a:r>
                <a:t>Context: </a:t>
              </a:r>
              <a:r>
                <a:rPr u="sng">
                  <a:hlinkClick r:id="rId8"/>
                </a:rPr>
                <a:t>https://governancexborders.com/2015/11/07/open-access-and-the-power-of-editorial-boards-why-elsevier-plays-hardball-with-deviant-linguists/</a:t>
              </a:r>
              <a:r>
                <a:t> </a:t>
              </a:r>
            </a:p>
          </p:txBody>
        </p:sp>
      </p:grpSp>
    </p:spTree>
  </p:cSld>
  <p:clrMapOvr>
    <a:masterClrMapping/>
  </p:clrMapOvr>
  <p:transition spd="med"/>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1" presetClass="entr" presetSubtype="0" fill="hold" grpId="1" nodeType="clickEffect">
                                  <p:stCondLst>
                                    <p:cond delay="0"/>
                                  </p:stCondLst>
                                  <p:iterate>
                                    <p:tmAbs val="0"/>
                                  </p:iterate>
                                  <p:childTnLst>
                                    <p:set>
                                      <p:cBhvr>
                                        <p:cTn id="6" fill="hold"/>
                                        <p:tgtEl>
                                          <p:spTgt spid="11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2" nodeType="clickEffect">
                                  <p:stCondLst>
                                    <p:cond delay="0"/>
                                  </p:stCondLst>
                                  <p:iterate>
                                    <p:tmAbs val="0"/>
                                  </p:iterate>
                                  <p:childTnLst>
                                    <p:set>
                                      <p:cBhvr>
                                        <p:cTn id="10" fill="hold"/>
                                        <p:tgtEl>
                                          <p:spTgt spid="11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3" nodeType="clickEffect">
                                  <p:stCondLst>
                                    <p:cond delay="0"/>
                                  </p:stCondLst>
                                  <p:iterate>
                                    <p:tmAbs val="0"/>
                                  </p:iterate>
                                  <p:childTnLst>
                                    <p:set>
                                      <p:cBhvr>
                                        <p:cTn id="14" fill="hold"/>
                                        <p:tgtEl>
                                          <p:spTgt spid="11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4" nodeType="clickEffect">
                                  <p:stCondLst>
                                    <p:cond delay="0"/>
                                  </p:stCondLst>
                                  <p:iterate>
                                    <p:tmAbs val="0"/>
                                  </p:iterate>
                                  <p:childTnLst>
                                    <p:set>
                                      <p:cBhvr>
                                        <p:cTn id="18" fill="hold"/>
                                        <p:tgtEl>
                                          <p:spTgt spid="12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1" grpId="1" animBg="1" advAuto="0"/>
      <p:bldP spid="114" grpId="2" animBg="1" advAuto="0"/>
      <p:bldP spid="115" grpId="3" animBg="1" advAuto="0"/>
      <p:bldP spid="121" grpId="4" animBg="1" advAuto="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 name="From Open Access to Open Science"/>
          <p:cNvSpPr txBox="1"/>
          <p:nvPr/>
        </p:nvSpPr>
        <p:spPr>
          <a:xfrm>
            <a:off x="3060700" y="5842000"/>
            <a:ext cx="18262600" cy="2032000"/>
          </a:xfrm>
          <a:prstGeom prst="rect">
            <a:avLst/>
          </a:prstGeom>
          <a:ln w="254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101600" tIns="101600" rIns="101600" bIns="101600">
            <a:spAutoFit/>
          </a:bodyPr>
          <a:lstStyle>
            <a:lvl1pPr algn="ctr">
              <a:spcBef>
                <a:spcPts val="4100"/>
              </a:spcBef>
              <a:buClr>
                <a:srgbClr val="000000"/>
              </a:buClr>
              <a:buFont typeface="Helvetica"/>
              <a:defRPr sz="6000" b="1">
                <a:latin typeface="Helvetica"/>
                <a:ea typeface="Helvetica"/>
                <a:cs typeface="Helvetica"/>
                <a:sym typeface="Helvetica"/>
              </a:defRPr>
            </a:lvl1pPr>
          </a:lstStyle>
          <a:p>
            <a:r>
              <a:t>From Open Access to Open Science</a:t>
            </a:r>
          </a:p>
        </p:txBody>
      </p:sp>
      <p:sp>
        <p:nvSpPr>
          <p:cNvPr id="126" name="Linie"/>
          <p:cNvSpPr/>
          <p:nvPr/>
        </p:nvSpPr>
        <p:spPr>
          <a:xfrm>
            <a:off x="8252495" y="7327900"/>
            <a:ext cx="7879010" cy="0"/>
          </a:xfrm>
          <a:prstGeom prst="line">
            <a:avLst/>
          </a:prstGeom>
          <a:ln w="254000">
            <a:solidFill>
              <a:srgbClr val="004B8A"/>
            </a:solidFill>
          </a:ln>
        </p:spPr>
        <p:txBody>
          <a:bodyPr lIns="0" tIns="0" rIns="0" bIns="0"/>
          <a:lstStyle/>
          <a:p>
            <a:endParaRPr/>
          </a:p>
        </p:txBody>
      </p:sp>
    </p:spTree>
  </p:cSld>
  <p:clrMapOvr>
    <a:masterClrMapping/>
  </p:clrMapOvr>
  <p:transition spd="med"/>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34" name="Gruppieren"/>
          <p:cNvGrpSpPr/>
          <p:nvPr/>
        </p:nvGrpSpPr>
        <p:grpSpPr>
          <a:xfrm>
            <a:off x="8201640" y="-670322"/>
            <a:ext cx="21046934" cy="15056816"/>
            <a:chOff x="0" y="0"/>
            <a:chExt cx="21046931" cy="15056815"/>
          </a:xfrm>
        </p:grpSpPr>
        <p:pic>
          <p:nvPicPr>
            <p:cNvPr id="130" name="1024px-Katja_Mayer_1.jpg" descr="1024px-Katja_Mayer_1.jpg"/>
            <p:cNvPicPr>
              <a:picLocks noChangeAspect="1"/>
            </p:cNvPicPr>
            <p:nvPr/>
          </p:nvPicPr>
          <p:blipFill>
            <a:blip r:embed="rId3">
              <a:extLst/>
            </a:blip>
            <a:srcRect l="624"/>
            <a:stretch>
              <a:fillRect/>
            </a:stretch>
          </p:blipFill>
          <p:spPr>
            <a:xfrm>
              <a:off x="6084208" y="0"/>
              <a:ext cx="14962724" cy="15056816"/>
            </a:xfrm>
            <a:prstGeom prst="rect">
              <a:avLst/>
            </a:prstGeom>
            <a:ln w="12700" cap="flat">
              <a:noFill/>
              <a:round/>
            </a:ln>
            <a:effectLst/>
          </p:spPr>
        </p:pic>
        <p:sp>
          <p:nvSpPr>
            <p:cNvPr id="131" name="“"/>
            <p:cNvSpPr txBox="1"/>
            <p:nvPr/>
          </p:nvSpPr>
          <p:spPr>
            <a:xfrm>
              <a:off x="0" y="922149"/>
              <a:ext cx="2463800" cy="3003600"/>
            </a:xfrm>
            <a:prstGeom prst="rect">
              <a:avLst/>
            </a:prstGeom>
            <a:noFill/>
            <a:ln w="254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101600" tIns="101600" rIns="101600" bIns="101600" numCol="1" anchor="t">
              <a:spAutoFit/>
            </a:bodyPr>
            <a:lstStyle>
              <a:lvl1pPr>
                <a:spcBef>
                  <a:spcPts val="11500"/>
                </a:spcBef>
                <a:buClr>
                  <a:srgbClr val="000000"/>
                </a:buClr>
                <a:buFont typeface="Times New Roman"/>
                <a:defRPr sz="20000" b="1">
                  <a:solidFill>
                    <a:srgbClr val="004C8A"/>
                  </a:solidFill>
                  <a:latin typeface="Times New Roman"/>
                  <a:ea typeface="Times New Roman"/>
                  <a:cs typeface="Times New Roman"/>
                  <a:sym typeface="Times New Roman"/>
                </a:defRPr>
              </a:lvl1pPr>
            </a:lstStyle>
            <a:p>
              <a:r>
                <a:t>“</a:t>
              </a:r>
            </a:p>
          </p:txBody>
        </p:sp>
        <p:sp>
          <p:nvSpPr>
            <p:cNvPr id="132" name="Katja Mayer"/>
            <p:cNvSpPr txBox="1"/>
            <p:nvPr/>
          </p:nvSpPr>
          <p:spPr>
            <a:xfrm>
              <a:off x="6263054" y="6453549"/>
              <a:ext cx="2759667" cy="685801"/>
            </a:xfrm>
            <a:prstGeom prst="rect">
              <a:avLst/>
            </a:prstGeom>
            <a:noFill/>
            <a:ln w="254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101600" tIns="101600" rIns="101600" bIns="101600" numCol="1" anchor="t">
              <a:spAutoFit/>
            </a:bodyPr>
            <a:lstStyle>
              <a:lvl1pPr>
                <a:spcBef>
                  <a:spcPts val="1900"/>
                </a:spcBef>
                <a:buClr>
                  <a:srgbClr val="000000"/>
                </a:buClr>
                <a:buFont typeface="Helvetica"/>
                <a:defRPr sz="3200">
                  <a:solidFill>
                    <a:srgbClr val="FFFFFF"/>
                  </a:solidFill>
                  <a:latin typeface="Helvetica Light"/>
                  <a:ea typeface="Helvetica Light"/>
                  <a:cs typeface="Helvetica Light"/>
                  <a:sym typeface="Helvetica Light"/>
                </a:defRPr>
              </a:lvl1pPr>
            </a:lstStyle>
            <a:p>
              <a:r>
                <a:t>Katja Mayer</a:t>
              </a:r>
            </a:p>
          </p:txBody>
        </p:sp>
        <p:sp>
          <p:nvSpPr>
            <p:cNvPr id="133" name="Open Science is the idea that scientific knowledge of all kinds should be openly   shared as early as is     practical in the research     process."/>
            <p:cNvSpPr txBox="1"/>
            <p:nvPr/>
          </p:nvSpPr>
          <p:spPr>
            <a:xfrm>
              <a:off x="778333" y="1619028"/>
              <a:ext cx="9570716" cy="5308601"/>
            </a:xfrm>
            <a:prstGeom prst="rect">
              <a:avLst/>
            </a:prstGeom>
            <a:noFill/>
            <a:ln w="254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101600" tIns="101600" rIns="101600" bIns="101600" numCol="1" anchor="t">
              <a:spAutoFit/>
            </a:bodyPr>
            <a:lstStyle/>
            <a:p>
              <a:pPr>
                <a:spcBef>
                  <a:spcPts val="3400"/>
                </a:spcBef>
                <a:buClr>
                  <a:srgbClr val="000000"/>
                </a:buClr>
                <a:buFont typeface="Helvetica"/>
                <a:defRPr sz="5600">
                  <a:latin typeface="Helvetica Light"/>
                  <a:ea typeface="Helvetica Light"/>
                  <a:cs typeface="Helvetica Light"/>
                  <a:sym typeface="Helvetica Light"/>
                </a:defRPr>
              </a:pPr>
              <a:r>
                <a:t>   Open Science </a:t>
              </a:r>
              <a:r>
                <a:rPr>
                  <a:solidFill>
                    <a:srgbClr val="FFFFFF"/>
                  </a:solidFill>
                </a:rPr>
                <a:t>is the idea </a:t>
              </a:r>
              <a:r>
                <a:t>that scientific kn</a:t>
              </a:r>
              <a:r>
                <a:rPr>
                  <a:solidFill>
                    <a:srgbClr val="FFFFFF"/>
                  </a:solidFill>
                </a:rPr>
                <a:t>owledge of</a:t>
              </a:r>
              <a:r>
                <a:t> all kinds should </a:t>
              </a:r>
              <a:r>
                <a:rPr>
                  <a:solidFill>
                    <a:srgbClr val="FFFFFF"/>
                  </a:solidFill>
                </a:rPr>
                <a:t>be openly </a:t>
              </a:r>
              <a:br/>
              <a:r>
                <a:t> shared as early </a:t>
              </a:r>
              <a:r>
                <a:rPr>
                  <a:solidFill>
                    <a:srgbClr val="FFFFFF"/>
                  </a:solidFill>
                </a:rPr>
                <a:t>as is </a:t>
              </a:r>
              <a:r>
                <a:t> </a:t>
              </a:r>
              <a:br/>
              <a:r>
                <a:t>  practical in the </a:t>
              </a:r>
              <a:r>
                <a:rPr>
                  <a:solidFill>
                    <a:srgbClr val="FFFFFF"/>
                  </a:solidFill>
                </a:rPr>
                <a:t>research </a:t>
              </a:r>
              <a:br/>
              <a:r>
                <a:t>   process.</a:t>
              </a:r>
            </a:p>
          </p:txBody>
        </p:sp>
      </p:grpSp>
      <p:sp>
        <p:nvSpPr>
          <p:cNvPr id="135" name="Open Access"/>
          <p:cNvSpPr/>
          <p:nvPr/>
        </p:nvSpPr>
        <p:spPr>
          <a:xfrm>
            <a:off x="2619718" y="1366761"/>
            <a:ext cx="4256151" cy="1305737"/>
          </a:xfrm>
          <a:prstGeom prst="rect">
            <a:avLst/>
          </a:prstGeom>
          <a:solidFill>
            <a:srgbClr val="004C8A"/>
          </a:solidFill>
          <a:ln w="12700">
            <a:miter lim="400000"/>
          </a:ln>
          <a:effectLst>
            <a:outerShdw blurRad="63500" dist="25400" dir="5400000" rotWithShape="0">
              <a:srgbClr val="000000">
                <a:alpha val="50000"/>
              </a:srgbClr>
            </a:outerShdw>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101600" tIns="101600" rIns="101600" bIns="101600" anchor="ctr"/>
          <a:lstStyle>
            <a:lvl1pPr algn="ctr">
              <a:defRPr b="1">
                <a:solidFill>
                  <a:srgbClr val="FFFFFF"/>
                </a:solidFill>
                <a:latin typeface="Helvetica"/>
                <a:ea typeface="Helvetica"/>
                <a:cs typeface="Helvetica"/>
                <a:sym typeface="Helvetica"/>
              </a:defRPr>
            </a:lvl1pPr>
          </a:lstStyle>
          <a:p>
            <a:r>
              <a:t>Open Access</a:t>
            </a:r>
          </a:p>
        </p:txBody>
      </p:sp>
      <p:sp>
        <p:nvSpPr>
          <p:cNvPr id="136" name="Open (Research) Data / Materials"/>
          <p:cNvSpPr/>
          <p:nvPr/>
        </p:nvSpPr>
        <p:spPr>
          <a:xfrm>
            <a:off x="2619718" y="2950138"/>
            <a:ext cx="4256151" cy="1305737"/>
          </a:xfrm>
          <a:prstGeom prst="rect">
            <a:avLst/>
          </a:prstGeom>
          <a:solidFill>
            <a:srgbClr val="004C8A"/>
          </a:solidFill>
          <a:ln w="12700">
            <a:miter lim="400000"/>
          </a:ln>
          <a:effectLst>
            <a:outerShdw blurRad="63500" dist="25400" dir="5400000" rotWithShape="0">
              <a:srgbClr val="000000">
                <a:alpha val="50000"/>
              </a:srgbClr>
            </a:outerShdw>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101600" tIns="101600" rIns="101600" bIns="101600" anchor="ctr"/>
          <a:lstStyle>
            <a:lvl1pPr algn="ctr">
              <a:defRPr b="1">
                <a:solidFill>
                  <a:srgbClr val="FFFFFF"/>
                </a:solidFill>
                <a:latin typeface="Helvetica"/>
                <a:ea typeface="Helvetica"/>
                <a:cs typeface="Helvetica"/>
                <a:sym typeface="Helvetica"/>
              </a:defRPr>
            </a:lvl1pPr>
          </a:lstStyle>
          <a:p>
            <a:r>
              <a:t>Open (Research) Data / Materials</a:t>
            </a:r>
          </a:p>
        </p:txBody>
      </p:sp>
      <p:sp>
        <p:nvSpPr>
          <p:cNvPr id="137" name="Open Source / Open Methods"/>
          <p:cNvSpPr/>
          <p:nvPr/>
        </p:nvSpPr>
        <p:spPr>
          <a:xfrm>
            <a:off x="2619718" y="4533515"/>
            <a:ext cx="4256151" cy="1305737"/>
          </a:xfrm>
          <a:prstGeom prst="rect">
            <a:avLst/>
          </a:prstGeom>
          <a:solidFill>
            <a:srgbClr val="004C8A"/>
          </a:solidFill>
          <a:ln w="12700">
            <a:miter lim="400000"/>
          </a:ln>
          <a:effectLst>
            <a:outerShdw blurRad="63500" dist="25400" dir="5400000" rotWithShape="0">
              <a:srgbClr val="000000">
                <a:alpha val="50000"/>
              </a:srgbClr>
            </a:outerShdw>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101600" tIns="101600" rIns="101600" bIns="101600" anchor="ctr"/>
          <a:lstStyle>
            <a:lvl1pPr algn="ctr">
              <a:defRPr b="1">
                <a:solidFill>
                  <a:srgbClr val="FFFFFF"/>
                </a:solidFill>
                <a:latin typeface="Helvetica"/>
                <a:ea typeface="Helvetica"/>
                <a:cs typeface="Helvetica"/>
                <a:sym typeface="Helvetica"/>
              </a:defRPr>
            </a:lvl1pPr>
          </a:lstStyle>
          <a:p>
            <a:r>
              <a:t>Open Source / Open Methods</a:t>
            </a:r>
          </a:p>
        </p:txBody>
      </p:sp>
      <p:sp>
        <p:nvSpPr>
          <p:cNvPr id="138" name="Open Instructions"/>
          <p:cNvSpPr/>
          <p:nvPr/>
        </p:nvSpPr>
        <p:spPr>
          <a:xfrm>
            <a:off x="2619718" y="6205132"/>
            <a:ext cx="4256151" cy="1305736"/>
          </a:xfrm>
          <a:prstGeom prst="rect">
            <a:avLst/>
          </a:prstGeom>
          <a:solidFill>
            <a:srgbClr val="004C8A"/>
          </a:solidFill>
          <a:ln w="12700">
            <a:miter lim="400000"/>
          </a:ln>
          <a:effectLst>
            <a:outerShdw blurRad="63500" dist="25400" dir="5400000" rotWithShape="0">
              <a:srgbClr val="000000">
                <a:alpha val="50000"/>
              </a:srgbClr>
            </a:outerShdw>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101600" tIns="101600" rIns="101600" bIns="101600" anchor="ctr"/>
          <a:lstStyle>
            <a:lvl1pPr algn="ctr">
              <a:defRPr b="1">
                <a:solidFill>
                  <a:srgbClr val="FFFFFF"/>
                </a:solidFill>
                <a:latin typeface="Helvetica"/>
                <a:ea typeface="Helvetica"/>
                <a:cs typeface="Helvetica"/>
                <a:sym typeface="Helvetica"/>
              </a:defRPr>
            </a:lvl1pPr>
          </a:lstStyle>
          <a:p>
            <a:r>
              <a:t>Open Instructions</a:t>
            </a:r>
          </a:p>
        </p:txBody>
      </p:sp>
      <p:sp>
        <p:nvSpPr>
          <p:cNvPr id="139" name="Open Education"/>
          <p:cNvSpPr/>
          <p:nvPr/>
        </p:nvSpPr>
        <p:spPr>
          <a:xfrm>
            <a:off x="2619718" y="7876748"/>
            <a:ext cx="4256151" cy="1305737"/>
          </a:xfrm>
          <a:prstGeom prst="rect">
            <a:avLst/>
          </a:prstGeom>
          <a:solidFill>
            <a:srgbClr val="004C8A"/>
          </a:solidFill>
          <a:ln w="12700">
            <a:miter lim="400000"/>
          </a:ln>
          <a:effectLst>
            <a:outerShdw blurRad="63500" dist="25400" dir="5400000" rotWithShape="0">
              <a:srgbClr val="000000">
                <a:alpha val="50000"/>
              </a:srgbClr>
            </a:outerShdw>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101600" tIns="101600" rIns="101600" bIns="101600" anchor="ctr"/>
          <a:lstStyle>
            <a:lvl1pPr algn="ctr">
              <a:defRPr b="1">
                <a:solidFill>
                  <a:srgbClr val="FFFFFF"/>
                </a:solidFill>
                <a:latin typeface="Helvetica"/>
                <a:ea typeface="Helvetica"/>
                <a:cs typeface="Helvetica"/>
                <a:sym typeface="Helvetica"/>
              </a:defRPr>
            </a:lvl1pPr>
          </a:lstStyle>
          <a:p>
            <a:r>
              <a:t>Open Education</a:t>
            </a:r>
          </a:p>
        </p:txBody>
      </p:sp>
      <p:sp>
        <p:nvSpPr>
          <p:cNvPr id="140" name="Open Evaluation"/>
          <p:cNvSpPr/>
          <p:nvPr/>
        </p:nvSpPr>
        <p:spPr>
          <a:xfrm>
            <a:off x="2619718" y="9460125"/>
            <a:ext cx="4256151" cy="1305737"/>
          </a:xfrm>
          <a:prstGeom prst="rect">
            <a:avLst/>
          </a:prstGeom>
          <a:solidFill>
            <a:srgbClr val="004C8A"/>
          </a:solidFill>
          <a:ln w="12700">
            <a:miter lim="400000"/>
          </a:ln>
          <a:effectLst>
            <a:outerShdw blurRad="63500" dist="25400" dir="5400000" rotWithShape="0">
              <a:srgbClr val="000000">
                <a:alpha val="50000"/>
              </a:srgbClr>
            </a:outerShdw>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101600" tIns="101600" rIns="101600" bIns="101600" anchor="ctr"/>
          <a:lstStyle>
            <a:lvl1pPr algn="ctr">
              <a:defRPr b="1">
                <a:solidFill>
                  <a:srgbClr val="FFFFFF"/>
                </a:solidFill>
                <a:latin typeface="Helvetica"/>
                <a:ea typeface="Helvetica"/>
                <a:cs typeface="Helvetica"/>
                <a:sym typeface="Helvetica"/>
              </a:defRPr>
            </a:lvl1pPr>
          </a:lstStyle>
          <a:p>
            <a:r>
              <a:t>Open Evaluation</a:t>
            </a:r>
          </a:p>
        </p:txBody>
      </p:sp>
      <p:sp>
        <p:nvSpPr>
          <p:cNvPr id="141" name="Citizen Science"/>
          <p:cNvSpPr/>
          <p:nvPr/>
        </p:nvSpPr>
        <p:spPr>
          <a:xfrm>
            <a:off x="2619718" y="11043501"/>
            <a:ext cx="4256151" cy="1305737"/>
          </a:xfrm>
          <a:prstGeom prst="rect">
            <a:avLst/>
          </a:prstGeom>
          <a:solidFill>
            <a:srgbClr val="004C8A"/>
          </a:solidFill>
          <a:ln w="12700">
            <a:miter lim="400000"/>
          </a:ln>
          <a:effectLst>
            <a:outerShdw blurRad="63500" dist="25400" dir="5400000" rotWithShape="0">
              <a:srgbClr val="000000">
                <a:alpha val="50000"/>
              </a:srgbClr>
            </a:outerShdw>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101600" tIns="101600" rIns="101600" bIns="101600" anchor="ctr"/>
          <a:lstStyle>
            <a:lvl1pPr algn="ctr">
              <a:defRPr b="1">
                <a:solidFill>
                  <a:srgbClr val="FFFFFF"/>
                </a:solidFill>
                <a:latin typeface="Helvetica"/>
                <a:ea typeface="Helvetica"/>
                <a:cs typeface="Helvetica"/>
                <a:sym typeface="Helvetica"/>
              </a:defRPr>
            </a:lvl1pPr>
          </a:lstStyle>
          <a:p>
            <a:r>
              <a:t>Citizen Science</a:t>
            </a:r>
          </a:p>
        </p:txBody>
      </p:sp>
      <p:sp>
        <p:nvSpPr>
          <p:cNvPr id="142" name="O P E N    S C I E N C E"/>
          <p:cNvSpPr/>
          <p:nvPr/>
        </p:nvSpPr>
        <p:spPr>
          <a:xfrm rot="16200000">
            <a:off x="-3815280" y="6205132"/>
            <a:ext cx="10948826" cy="1305736"/>
          </a:xfrm>
          <a:prstGeom prst="rect">
            <a:avLst/>
          </a:prstGeom>
          <a:solidFill>
            <a:srgbClr val="004C8A"/>
          </a:solidFill>
          <a:ln w="12700">
            <a:miter lim="400000"/>
          </a:ln>
          <a:effectLst>
            <a:outerShdw blurRad="63500" dist="25400" dir="5400000" rotWithShape="0">
              <a:srgbClr val="000000">
                <a:alpha val="50000"/>
              </a:srgbClr>
            </a:outerShdw>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101600" tIns="101600" rIns="101600" bIns="101600" anchor="ctr"/>
          <a:lstStyle>
            <a:lvl1pPr algn="ctr">
              <a:defRPr b="1">
                <a:solidFill>
                  <a:srgbClr val="FFFFFF"/>
                </a:solidFill>
                <a:latin typeface="Helvetica"/>
                <a:ea typeface="Helvetica"/>
                <a:cs typeface="Helvetica"/>
                <a:sym typeface="Helvetica"/>
              </a:defRPr>
            </a:lvl1pPr>
          </a:lstStyle>
          <a:p>
            <a:r>
              <a:t>O P E N    S C I E N C E</a:t>
            </a:r>
          </a:p>
        </p:txBody>
      </p:sp>
      <p:sp>
        <p:nvSpPr>
          <p:cNvPr id="143" name="Foto: Ralf Rebmann, https://commons.wikimedia.org/wiki/File:Katja_Mayer_1.jpg, CC BY-SA 4.0 International"/>
          <p:cNvSpPr txBox="1"/>
          <p:nvPr/>
        </p:nvSpPr>
        <p:spPr>
          <a:xfrm>
            <a:off x="17464161" y="13418622"/>
            <a:ext cx="7000294" cy="355601"/>
          </a:xfrm>
          <a:prstGeom prst="rect">
            <a:avLst/>
          </a:prstGeom>
          <a:ln w="254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101600" tIns="101600" rIns="101600" bIns="101600" anchor="ctr">
            <a:spAutoFit/>
          </a:bodyPr>
          <a:lstStyle/>
          <a:p>
            <a:pPr marL="0" marR="0" defTabSz="584200">
              <a:buClr>
                <a:srgbClr val="000000"/>
              </a:buClr>
              <a:buFont typeface="Arial"/>
              <a:defRPr sz="1000">
                <a:uFillTx/>
                <a:latin typeface="Lucida Grande"/>
                <a:ea typeface="Lucida Grande"/>
                <a:cs typeface="Lucida Grande"/>
                <a:sym typeface="Lucida Grande"/>
              </a:defRPr>
            </a:pPr>
            <a:r>
              <a:t>Foto: Ralf Rebmann, </a:t>
            </a:r>
            <a:r>
              <a:rPr u="sng">
                <a:hlinkClick r:id="rId4"/>
              </a:rPr>
              <a:t>https://commons.wikimedia.org/wiki/File:Katja_Mayer_1.jpg</a:t>
            </a:r>
            <a:r>
              <a:t>, CC BY-SA 4.0 International</a:t>
            </a:r>
          </a:p>
        </p:txBody>
      </p:sp>
    </p:spTree>
  </p:cSld>
  <p:clrMapOvr>
    <a:masterClrMapping/>
  </p:clrMapOvr>
  <p:transition spd="med"/>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1" presetClass="entr" presetSubtype="0" fill="hold" grpId="1" nodeType="clickEffect">
                                  <p:stCondLst>
                                    <p:cond delay="0"/>
                                  </p:stCondLst>
                                  <p:iterate>
                                    <p:tmAbs val="0"/>
                                  </p:iterate>
                                  <p:childTnLst>
                                    <p:set>
                                      <p:cBhvr>
                                        <p:cTn id="6" fill="hold"/>
                                        <p:tgtEl>
                                          <p:spTgt spid="13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2" nodeType="clickEffect">
                                  <p:stCondLst>
                                    <p:cond delay="0"/>
                                  </p:stCondLst>
                                  <p:iterate>
                                    <p:tmAbs val="0"/>
                                  </p:iterate>
                                  <p:childTnLst>
                                    <p:set>
                                      <p:cBhvr>
                                        <p:cTn id="10" fill="hold"/>
                                        <p:tgtEl>
                                          <p:spTgt spid="13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3" nodeType="clickEffect">
                                  <p:stCondLst>
                                    <p:cond delay="0"/>
                                  </p:stCondLst>
                                  <p:iterate>
                                    <p:tmAbs val="0"/>
                                  </p:iterate>
                                  <p:childTnLst>
                                    <p:set>
                                      <p:cBhvr>
                                        <p:cTn id="14" fill="hold"/>
                                        <p:tgtEl>
                                          <p:spTgt spid="137"/>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4" nodeType="clickEffect">
                                  <p:stCondLst>
                                    <p:cond delay="0"/>
                                  </p:stCondLst>
                                  <p:iterate>
                                    <p:tmAbs val="0"/>
                                  </p:iterate>
                                  <p:childTnLst>
                                    <p:set>
                                      <p:cBhvr>
                                        <p:cTn id="18" fill="hold"/>
                                        <p:tgtEl>
                                          <p:spTgt spid="138"/>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5" nodeType="clickEffect">
                                  <p:stCondLst>
                                    <p:cond delay="0"/>
                                  </p:stCondLst>
                                  <p:iterate>
                                    <p:tmAbs val="0"/>
                                  </p:iterate>
                                  <p:childTnLst>
                                    <p:set>
                                      <p:cBhvr>
                                        <p:cTn id="22" fill="hold"/>
                                        <p:tgtEl>
                                          <p:spTgt spid="139"/>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6" nodeType="clickEffect">
                                  <p:stCondLst>
                                    <p:cond delay="0"/>
                                  </p:stCondLst>
                                  <p:iterate>
                                    <p:tmAbs val="0"/>
                                  </p:iterate>
                                  <p:childTnLst>
                                    <p:set>
                                      <p:cBhvr>
                                        <p:cTn id="26" fill="hold"/>
                                        <p:tgtEl>
                                          <p:spTgt spid="140"/>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7" nodeType="clickEffect">
                                  <p:stCondLst>
                                    <p:cond delay="0"/>
                                  </p:stCondLst>
                                  <p:iterate>
                                    <p:tmAbs val="0"/>
                                  </p:iterate>
                                  <p:childTnLst>
                                    <p:set>
                                      <p:cBhvr>
                                        <p:cTn id="30" fill="hold"/>
                                        <p:tgtEl>
                                          <p:spTgt spid="141"/>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8" nodeType="clickEffect">
                                  <p:stCondLst>
                                    <p:cond delay="0"/>
                                  </p:stCondLst>
                                  <p:iterate>
                                    <p:tmAbs val="0"/>
                                  </p:iterate>
                                  <p:childTnLst>
                                    <p:set>
                                      <p:cBhvr>
                                        <p:cTn id="34" fill="hold"/>
                                        <p:tgtEl>
                                          <p:spTgt spid="14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4" grpId="1" animBg="1" advAuto="0"/>
      <p:bldP spid="136" grpId="2" animBg="1" advAuto="0"/>
      <p:bldP spid="137" grpId="3" animBg="1" advAuto="0"/>
      <p:bldP spid="138" grpId="4" animBg="1" advAuto="0"/>
      <p:bldP spid="139" grpId="5" animBg="1" advAuto="0"/>
      <p:bldP spid="140" grpId="6" animBg="1" advAuto="0"/>
      <p:bldP spid="141" grpId="7" animBg="1" advAuto="0"/>
      <p:bldP spid="142" grpId="8" animBg="1" advAuto="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 name="Open Access"/>
          <p:cNvSpPr/>
          <p:nvPr/>
        </p:nvSpPr>
        <p:spPr>
          <a:xfrm>
            <a:off x="2619718" y="1366761"/>
            <a:ext cx="4256151" cy="1305737"/>
          </a:xfrm>
          <a:prstGeom prst="rect">
            <a:avLst/>
          </a:prstGeom>
          <a:solidFill>
            <a:srgbClr val="004C8A">
              <a:alpha val="25000"/>
            </a:srgbClr>
          </a:solidFill>
          <a:ln w="12700">
            <a:miter lim="400000"/>
          </a:ln>
          <a:effectLst>
            <a:outerShdw blurRad="63500" dist="25400" dir="5400000" rotWithShape="0">
              <a:srgbClr val="000000">
                <a:alpha val="50000"/>
              </a:srgbClr>
            </a:outerShdw>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101600" tIns="101600" rIns="101600" bIns="101600" anchor="ctr"/>
          <a:lstStyle>
            <a:lvl1pPr algn="ctr">
              <a:defRPr b="1">
                <a:solidFill>
                  <a:srgbClr val="FFFFFF"/>
                </a:solidFill>
                <a:latin typeface="Helvetica"/>
                <a:ea typeface="Helvetica"/>
                <a:cs typeface="Helvetica"/>
                <a:sym typeface="Helvetica"/>
              </a:defRPr>
            </a:lvl1pPr>
          </a:lstStyle>
          <a:p>
            <a:r>
              <a:t>Open Access</a:t>
            </a:r>
          </a:p>
        </p:txBody>
      </p:sp>
      <p:sp>
        <p:nvSpPr>
          <p:cNvPr id="148" name="Open (Research) Data / Materials"/>
          <p:cNvSpPr/>
          <p:nvPr/>
        </p:nvSpPr>
        <p:spPr>
          <a:xfrm>
            <a:off x="2619718" y="2950138"/>
            <a:ext cx="4256151" cy="1305737"/>
          </a:xfrm>
          <a:prstGeom prst="rect">
            <a:avLst/>
          </a:prstGeom>
          <a:solidFill>
            <a:srgbClr val="004C8A"/>
          </a:solidFill>
          <a:ln w="12700">
            <a:miter lim="400000"/>
          </a:ln>
          <a:effectLst>
            <a:outerShdw blurRad="63500" dist="25400" dir="5400000" rotWithShape="0">
              <a:srgbClr val="000000">
                <a:alpha val="50000"/>
              </a:srgbClr>
            </a:outerShdw>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101600" tIns="101600" rIns="101600" bIns="101600" anchor="ctr"/>
          <a:lstStyle>
            <a:lvl1pPr algn="ctr">
              <a:defRPr b="1">
                <a:solidFill>
                  <a:srgbClr val="FFFFFF"/>
                </a:solidFill>
                <a:latin typeface="Helvetica"/>
                <a:ea typeface="Helvetica"/>
                <a:cs typeface="Helvetica"/>
                <a:sym typeface="Helvetica"/>
              </a:defRPr>
            </a:lvl1pPr>
          </a:lstStyle>
          <a:p>
            <a:r>
              <a:t>Open (Research) Data / Materials</a:t>
            </a:r>
          </a:p>
        </p:txBody>
      </p:sp>
      <p:sp>
        <p:nvSpPr>
          <p:cNvPr id="149" name="Open Source / Open Methods"/>
          <p:cNvSpPr/>
          <p:nvPr/>
        </p:nvSpPr>
        <p:spPr>
          <a:xfrm>
            <a:off x="2619718" y="4533515"/>
            <a:ext cx="4256151" cy="1305737"/>
          </a:xfrm>
          <a:prstGeom prst="rect">
            <a:avLst/>
          </a:prstGeom>
          <a:solidFill>
            <a:srgbClr val="004C8A"/>
          </a:solidFill>
          <a:ln w="12700">
            <a:miter lim="400000"/>
          </a:ln>
          <a:effectLst>
            <a:outerShdw blurRad="63500" dist="25400" dir="5400000" rotWithShape="0">
              <a:srgbClr val="000000">
                <a:alpha val="50000"/>
              </a:srgbClr>
            </a:outerShdw>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101600" tIns="101600" rIns="101600" bIns="101600" anchor="ctr"/>
          <a:lstStyle>
            <a:lvl1pPr algn="ctr">
              <a:defRPr b="1">
                <a:solidFill>
                  <a:srgbClr val="FFFFFF"/>
                </a:solidFill>
                <a:latin typeface="Helvetica"/>
                <a:ea typeface="Helvetica"/>
                <a:cs typeface="Helvetica"/>
                <a:sym typeface="Helvetica"/>
              </a:defRPr>
            </a:lvl1pPr>
          </a:lstStyle>
          <a:p>
            <a:r>
              <a:t>Open Source / Open Methods</a:t>
            </a:r>
          </a:p>
        </p:txBody>
      </p:sp>
      <p:sp>
        <p:nvSpPr>
          <p:cNvPr id="150" name="Open Instructions"/>
          <p:cNvSpPr/>
          <p:nvPr/>
        </p:nvSpPr>
        <p:spPr>
          <a:xfrm>
            <a:off x="2619718" y="6205132"/>
            <a:ext cx="4256151" cy="1305736"/>
          </a:xfrm>
          <a:prstGeom prst="rect">
            <a:avLst/>
          </a:prstGeom>
          <a:solidFill>
            <a:srgbClr val="004C8A">
              <a:alpha val="25000"/>
            </a:srgbClr>
          </a:solidFill>
          <a:ln w="12700">
            <a:miter lim="400000"/>
          </a:ln>
          <a:effectLst>
            <a:outerShdw blurRad="63500" dist="25400" dir="5400000" rotWithShape="0">
              <a:srgbClr val="000000">
                <a:alpha val="50000"/>
              </a:srgbClr>
            </a:outerShdw>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101600" tIns="101600" rIns="101600" bIns="101600" anchor="ctr"/>
          <a:lstStyle>
            <a:lvl1pPr algn="ctr">
              <a:defRPr b="1">
                <a:solidFill>
                  <a:srgbClr val="FFFFFF"/>
                </a:solidFill>
                <a:latin typeface="Helvetica"/>
                <a:ea typeface="Helvetica"/>
                <a:cs typeface="Helvetica"/>
                <a:sym typeface="Helvetica"/>
              </a:defRPr>
            </a:lvl1pPr>
          </a:lstStyle>
          <a:p>
            <a:r>
              <a:t>Open Instructions</a:t>
            </a:r>
          </a:p>
        </p:txBody>
      </p:sp>
      <p:sp>
        <p:nvSpPr>
          <p:cNvPr id="151" name="Open Education"/>
          <p:cNvSpPr/>
          <p:nvPr/>
        </p:nvSpPr>
        <p:spPr>
          <a:xfrm>
            <a:off x="2619718" y="7876748"/>
            <a:ext cx="4256151" cy="1305737"/>
          </a:xfrm>
          <a:prstGeom prst="rect">
            <a:avLst/>
          </a:prstGeom>
          <a:solidFill>
            <a:srgbClr val="004C8A">
              <a:alpha val="25000"/>
            </a:srgbClr>
          </a:solidFill>
          <a:ln w="12700">
            <a:miter lim="400000"/>
          </a:ln>
          <a:effectLst>
            <a:outerShdw blurRad="63500" dist="25400" dir="5400000" rotWithShape="0">
              <a:srgbClr val="000000">
                <a:alpha val="50000"/>
              </a:srgbClr>
            </a:outerShdw>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101600" tIns="101600" rIns="101600" bIns="101600" anchor="ctr"/>
          <a:lstStyle>
            <a:lvl1pPr algn="ctr">
              <a:defRPr b="1">
                <a:solidFill>
                  <a:srgbClr val="FFFFFF"/>
                </a:solidFill>
                <a:latin typeface="Helvetica"/>
                <a:ea typeface="Helvetica"/>
                <a:cs typeface="Helvetica"/>
                <a:sym typeface="Helvetica"/>
              </a:defRPr>
            </a:lvl1pPr>
          </a:lstStyle>
          <a:p>
            <a:r>
              <a:t>Open Education</a:t>
            </a:r>
          </a:p>
        </p:txBody>
      </p:sp>
      <p:sp>
        <p:nvSpPr>
          <p:cNvPr id="152" name="Open Evaluation"/>
          <p:cNvSpPr/>
          <p:nvPr/>
        </p:nvSpPr>
        <p:spPr>
          <a:xfrm>
            <a:off x="2619718" y="9460125"/>
            <a:ext cx="4256151" cy="1305737"/>
          </a:xfrm>
          <a:prstGeom prst="rect">
            <a:avLst/>
          </a:prstGeom>
          <a:solidFill>
            <a:srgbClr val="004C8A">
              <a:alpha val="25000"/>
            </a:srgbClr>
          </a:solidFill>
          <a:ln w="12700">
            <a:miter lim="400000"/>
          </a:ln>
          <a:effectLst>
            <a:outerShdw blurRad="63500" dist="25400" dir="5400000" rotWithShape="0">
              <a:srgbClr val="000000">
                <a:alpha val="50000"/>
              </a:srgbClr>
            </a:outerShdw>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101600" tIns="101600" rIns="101600" bIns="101600" anchor="ctr"/>
          <a:lstStyle>
            <a:lvl1pPr algn="ctr">
              <a:defRPr b="1">
                <a:solidFill>
                  <a:srgbClr val="FFFFFF"/>
                </a:solidFill>
                <a:latin typeface="Helvetica"/>
                <a:ea typeface="Helvetica"/>
                <a:cs typeface="Helvetica"/>
                <a:sym typeface="Helvetica"/>
              </a:defRPr>
            </a:lvl1pPr>
          </a:lstStyle>
          <a:p>
            <a:r>
              <a:t>Open Evaluation</a:t>
            </a:r>
          </a:p>
        </p:txBody>
      </p:sp>
      <p:sp>
        <p:nvSpPr>
          <p:cNvPr id="153" name="Citizen Science"/>
          <p:cNvSpPr/>
          <p:nvPr/>
        </p:nvSpPr>
        <p:spPr>
          <a:xfrm>
            <a:off x="2619718" y="11043501"/>
            <a:ext cx="4256151" cy="1305737"/>
          </a:xfrm>
          <a:prstGeom prst="rect">
            <a:avLst/>
          </a:prstGeom>
          <a:solidFill>
            <a:srgbClr val="004C8A">
              <a:alpha val="25000"/>
            </a:srgbClr>
          </a:solidFill>
          <a:ln w="12700">
            <a:miter lim="400000"/>
          </a:ln>
          <a:effectLst>
            <a:outerShdw blurRad="63500" dist="25400" dir="5400000" rotWithShape="0">
              <a:srgbClr val="000000">
                <a:alpha val="50000"/>
              </a:srgbClr>
            </a:outerShdw>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101600" tIns="101600" rIns="101600" bIns="101600" anchor="ctr"/>
          <a:lstStyle>
            <a:lvl1pPr algn="ctr">
              <a:defRPr b="1">
                <a:solidFill>
                  <a:srgbClr val="FFFFFF"/>
                </a:solidFill>
                <a:latin typeface="Helvetica"/>
                <a:ea typeface="Helvetica"/>
                <a:cs typeface="Helvetica"/>
                <a:sym typeface="Helvetica"/>
              </a:defRPr>
            </a:lvl1pPr>
          </a:lstStyle>
          <a:p>
            <a:r>
              <a:t>Citizen Science</a:t>
            </a:r>
          </a:p>
        </p:txBody>
      </p:sp>
      <p:sp>
        <p:nvSpPr>
          <p:cNvPr id="154" name="O P E N    S C I E N C E"/>
          <p:cNvSpPr/>
          <p:nvPr/>
        </p:nvSpPr>
        <p:spPr>
          <a:xfrm rot="16200000">
            <a:off x="-3815280" y="6205132"/>
            <a:ext cx="10948826" cy="1305736"/>
          </a:xfrm>
          <a:prstGeom prst="rect">
            <a:avLst/>
          </a:prstGeom>
          <a:solidFill>
            <a:srgbClr val="004C8A"/>
          </a:solidFill>
          <a:ln w="12700">
            <a:miter lim="400000"/>
          </a:ln>
          <a:effectLst>
            <a:outerShdw blurRad="63500" dist="25400" dir="5400000" rotWithShape="0">
              <a:srgbClr val="000000">
                <a:alpha val="50000"/>
              </a:srgbClr>
            </a:outerShdw>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101600" tIns="101600" rIns="101600" bIns="101600" anchor="ctr"/>
          <a:lstStyle>
            <a:lvl1pPr algn="ctr">
              <a:defRPr b="1">
                <a:solidFill>
                  <a:srgbClr val="FFFFFF"/>
                </a:solidFill>
                <a:latin typeface="Helvetica"/>
                <a:ea typeface="Helvetica"/>
                <a:cs typeface="Helvetica"/>
                <a:sym typeface="Helvetica"/>
              </a:defRPr>
            </a:lvl1pPr>
          </a:lstStyle>
          <a:p>
            <a:r>
              <a:t>O P E N    S C I E N C E</a:t>
            </a:r>
          </a:p>
        </p:txBody>
      </p:sp>
      <p:pic>
        <p:nvPicPr>
          <p:cNvPr id="155" name="Screenshot-WHO-Corona-data.jpg" descr="Screenshot-WHO-Corona-data.jpg"/>
          <p:cNvPicPr>
            <a:picLocks noChangeAspect="1"/>
          </p:cNvPicPr>
          <p:nvPr/>
        </p:nvPicPr>
        <p:blipFill>
          <a:blip r:embed="rId3">
            <a:extLst/>
          </a:blip>
          <a:stretch>
            <a:fillRect/>
          </a:stretch>
        </p:blipFill>
        <p:spPr>
          <a:xfrm>
            <a:off x="7183585" y="1189238"/>
            <a:ext cx="16988657" cy="11893412"/>
          </a:xfrm>
          <a:prstGeom prst="rect">
            <a:avLst/>
          </a:prstGeom>
          <a:ln w="12700"/>
        </p:spPr>
      </p:pic>
      <p:sp>
        <p:nvSpPr>
          <p:cNvPr id="156" name="Screenshot:https://www.who.int/emergencies/diseases/novel-coronavirus-2019/global-research-on-novel-coronavirus-2019-ncov"/>
          <p:cNvSpPr txBox="1"/>
          <p:nvPr/>
        </p:nvSpPr>
        <p:spPr>
          <a:xfrm>
            <a:off x="13981633" y="13280014"/>
            <a:ext cx="10377607" cy="400584"/>
          </a:xfrm>
          <a:prstGeom prst="rect">
            <a:avLst/>
          </a:prstGeom>
          <a:ln w="254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101600" tIns="101600" rIns="101600" bIns="101600" anchor="ctr">
            <a:spAutoFit/>
          </a:bodyPr>
          <a:lstStyle/>
          <a:p>
            <a:pPr>
              <a:defRPr sz="1400"/>
            </a:pPr>
            <a:r>
              <a:t>Screenshot:</a:t>
            </a:r>
            <a:r>
              <a:rPr u="sng">
                <a:hlinkClick r:id="rId4"/>
              </a:rPr>
              <a:t>https://www.who.int/emergencies/diseases/novel-coronavirus-2019/global-research-on-novel-coronavirus-2019-ncov</a:t>
            </a:r>
          </a:p>
        </p:txBody>
      </p:sp>
    </p:spTree>
  </p:cSld>
  <p:clrMapOvr>
    <a:masterClrMapping/>
  </p:clrMapOvr>
  <p:transition spd="med"/>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 name="Open Access"/>
          <p:cNvSpPr/>
          <p:nvPr/>
        </p:nvSpPr>
        <p:spPr>
          <a:xfrm>
            <a:off x="2619718" y="1366761"/>
            <a:ext cx="4256151" cy="1305737"/>
          </a:xfrm>
          <a:prstGeom prst="rect">
            <a:avLst/>
          </a:prstGeom>
          <a:solidFill>
            <a:srgbClr val="004C8A">
              <a:alpha val="25000"/>
            </a:srgbClr>
          </a:solidFill>
          <a:ln w="12700">
            <a:miter lim="400000"/>
          </a:ln>
          <a:effectLst>
            <a:outerShdw blurRad="63500" dist="25400" dir="5400000" rotWithShape="0">
              <a:srgbClr val="000000">
                <a:alpha val="50000"/>
              </a:srgbClr>
            </a:outerShdw>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101600" tIns="101600" rIns="101600" bIns="101600" anchor="ctr"/>
          <a:lstStyle>
            <a:lvl1pPr algn="ctr">
              <a:defRPr b="1">
                <a:solidFill>
                  <a:srgbClr val="FFFFFF"/>
                </a:solidFill>
                <a:latin typeface="Helvetica"/>
                <a:ea typeface="Helvetica"/>
                <a:cs typeface="Helvetica"/>
                <a:sym typeface="Helvetica"/>
              </a:defRPr>
            </a:lvl1pPr>
          </a:lstStyle>
          <a:p>
            <a:r>
              <a:t>Open Access</a:t>
            </a:r>
          </a:p>
        </p:txBody>
      </p:sp>
      <p:sp>
        <p:nvSpPr>
          <p:cNvPr id="161" name="Open (Research) Data / Materials"/>
          <p:cNvSpPr/>
          <p:nvPr/>
        </p:nvSpPr>
        <p:spPr>
          <a:xfrm>
            <a:off x="2619718" y="2950138"/>
            <a:ext cx="4256151" cy="1305737"/>
          </a:xfrm>
          <a:prstGeom prst="rect">
            <a:avLst/>
          </a:prstGeom>
          <a:solidFill>
            <a:srgbClr val="004C8A"/>
          </a:solidFill>
          <a:ln w="12700">
            <a:miter lim="400000"/>
          </a:ln>
          <a:effectLst>
            <a:outerShdw blurRad="63500" dist="25400" dir="5400000" rotWithShape="0">
              <a:srgbClr val="000000">
                <a:alpha val="50000"/>
              </a:srgbClr>
            </a:outerShdw>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101600" tIns="101600" rIns="101600" bIns="101600" anchor="ctr"/>
          <a:lstStyle>
            <a:lvl1pPr algn="ctr">
              <a:defRPr b="1">
                <a:solidFill>
                  <a:srgbClr val="FFFFFF"/>
                </a:solidFill>
                <a:latin typeface="Helvetica"/>
                <a:ea typeface="Helvetica"/>
                <a:cs typeface="Helvetica"/>
                <a:sym typeface="Helvetica"/>
              </a:defRPr>
            </a:lvl1pPr>
          </a:lstStyle>
          <a:p>
            <a:r>
              <a:t>Open (Research) Data / Materials</a:t>
            </a:r>
          </a:p>
        </p:txBody>
      </p:sp>
      <p:sp>
        <p:nvSpPr>
          <p:cNvPr id="162" name="Open Source / Open Methods"/>
          <p:cNvSpPr/>
          <p:nvPr/>
        </p:nvSpPr>
        <p:spPr>
          <a:xfrm>
            <a:off x="2619718" y="4533515"/>
            <a:ext cx="4256151" cy="1305737"/>
          </a:xfrm>
          <a:prstGeom prst="rect">
            <a:avLst/>
          </a:prstGeom>
          <a:solidFill>
            <a:srgbClr val="004C8A"/>
          </a:solidFill>
          <a:ln w="12700">
            <a:miter lim="400000"/>
          </a:ln>
          <a:effectLst>
            <a:outerShdw blurRad="63500" dist="25400" dir="5400000" rotWithShape="0">
              <a:srgbClr val="000000">
                <a:alpha val="50000"/>
              </a:srgbClr>
            </a:outerShdw>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101600" tIns="101600" rIns="101600" bIns="101600" anchor="ctr"/>
          <a:lstStyle>
            <a:lvl1pPr algn="ctr">
              <a:defRPr b="1">
                <a:solidFill>
                  <a:srgbClr val="FFFFFF"/>
                </a:solidFill>
                <a:latin typeface="Helvetica"/>
                <a:ea typeface="Helvetica"/>
                <a:cs typeface="Helvetica"/>
                <a:sym typeface="Helvetica"/>
              </a:defRPr>
            </a:lvl1pPr>
          </a:lstStyle>
          <a:p>
            <a:r>
              <a:t>Open Source / Open Methods</a:t>
            </a:r>
          </a:p>
        </p:txBody>
      </p:sp>
      <p:sp>
        <p:nvSpPr>
          <p:cNvPr id="163" name="Open Instructions"/>
          <p:cNvSpPr/>
          <p:nvPr/>
        </p:nvSpPr>
        <p:spPr>
          <a:xfrm>
            <a:off x="2619718" y="6205132"/>
            <a:ext cx="4256151" cy="1305736"/>
          </a:xfrm>
          <a:prstGeom prst="rect">
            <a:avLst/>
          </a:prstGeom>
          <a:solidFill>
            <a:srgbClr val="004C8A">
              <a:alpha val="25000"/>
            </a:srgbClr>
          </a:solidFill>
          <a:ln w="12700">
            <a:miter lim="400000"/>
          </a:ln>
          <a:effectLst>
            <a:outerShdw blurRad="63500" dist="25400" dir="5400000" rotWithShape="0">
              <a:srgbClr val="000000">
                <a:alpha val="50000"/>
              </a:srgbClr>
            </a:outerShdw>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101600" tIns="101600" rIns="101600" bIns="101600" anchor="ctr"/>
          <a:lstStyle>
            <a:lvl1pPr algn="ctr">
              <a:defRPr b="1">
                <a:solidFill>
                  <a:srgbClr val="FFFFFF"/>
                </a:solidFill>
                <a:latin typeface="Helvetica"/>
                <a:ea typeface="Helvetica"/>
                <a:cs typeface="Helvetica"/>
                <a:sym typeface="Helvetica"/>
              </a:defRPr>
            </a:lvl1pPr>
          </a:lstStyle>
          <a:p>
            <a:r>
              <a:t>Open Instructions</a:t>
            </a:r>
          </a:p>
        </p:txBody>
      </p:sp>
      <p:sp>
        <p:nvSpPr>
          <p:cNvPr id="164" name="Open Education"/>
          <p:cNvSpPr/>
          <p:nvPr/>
        </p:nvSpPr>
        <p:spPr>
          <a:xfrm>
            <a:off x="2619718" y="7876748"/>
            <a:ext cx="4256151" cy="1305737"/>
          </a:xfrm>
          <a:prstGeom prst="rect">
            <a:avLst/>
          </a:prstGeom>
          <a:solidFill>
            <a:srgbClr val="004C8A">
              <a:alpha val="25000"/>
            </a:srgbClr>
          </a:solidFill>
          <a:ln w="12700">
            <a:miter lim="400000"/>
          </a:ln>
          <a:effectLst>
            <a:outerShdw blurRad="63500" dist="25400" dir="5400000" rotWithShape="0">
              <a:srgbClr val="000000">
                <a:alpha val="50000"/>
              </a:srgbClr>
            </a:outerShdw>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101600" tIns="101600" rIns="101600" bIns="101600" anchor="ctr"/>
          <a:lstStyle>
            <a:lvl1pPr algn="ctr">
              <a:defRPr b="1">
                <a:solidFill>
                  <a:srgbClr val="FFFFFF"/>
                </a:solidFill>
                <a:latin typeface="Helvetica"/>
                <a:ea typeface="Helvetica"/>
                <a:cs typeface="Helvetica"/>
                <a:sym typeface="Helvetica"/>
              </a:defRPr>
            </a:lvl1pPr>
          </a:lstStyle>
          <a:p>
            <a:r>
              <a:t>Open Education</a:t>
            </a:r>
          </a:p>
        </p:txBody>
      </p:sp>
      <p:sp>
        <p:nvSpPr>
          <p:cNvPr id="165" name="Open Evaluation"/>
          <p:cNvSpPr/>
          <p:nvPr/>
        </p:nvSpPr>
        <p:spPr>
          <a:xfrm>
            <a:off x="2619718" y="9460125"/>
            <a:ext cx="4256151" cy="1305737"/>
          </a:xfrm>
          <a:prstGeom prst="rect">
            <a:avLst/>
          </a:prstGeom>
          <a:solidFill>
            <a:srgbClr val="004C8A">
              <a:alpha val="25000"/>
            </a:srgbClr>
          </a:solidFill>
          <a:ln w="12700">
            <a:miter lim="400000"/>
          </a:ln>
          <a:effectLst>
            <a:outerShdw blurRad="63500" dist="25400" dir="5400000" rotWithShape="0">
              <a:srgbClr val="000000">
                <a:alpha val="50000"/>
              </a:srgbClr>
            </a:outerShdw>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101600" tIns="101600" rIns="101600" bIns="101600" anchor="ctr"/>
          <a:lstStyle>
            <a:lvl1pPr algn="ctr">
              <a:defRPr b="1">
                <a:solidFill>
                  <a:srgbClr val="FFFFFF"/>
                </a:solidFill>
                <a:latin typeface="Helvetica"/>
                <a:ea typeface="Helvetica"/>
                <a:cs typeface="Helvetica"/>
                <a:sym typeface="Helvetica"/>
              </a:defRPr>
            </a:lvl1pPr>
          </a:lstStyle>
          <a:p>
            <a:r>
              <a:t>Open Evaluation</a:t>
            </a:r>
          </a:p>
        </p:txBody>
      </p:sp>
      <p:sp>
        <p:nvSpPr>
          <p:cNvPr id="166" name="Citizen Science"/>
          <p:cNvSpPr/>
          <p:nvPr/>
        </p:nvSpPr>
        <p:spPr>
          <a:xfrm>
            <a:off x="2619718" y="11043501"/>
            <a:ext cx="4256151" cy="1305737"/>
          </a:xfrm>
          <a:prstGeom prst="rect">
            <a:avLst/>
          </a:prstGeom>
          <a:solidFill>
            <a:srgbClr val="004C8A">
              <a:alpha val="25000"/>
            </a:srgbClr>
          </a:solidFill>
          <a:ln w="12700">
            <a:miter lim="400000"/>
          </a:ln>
          <a:effectLst>
            <a:outerShdw blurRad="63500" dist="25400" dir="5400000" rotWithShape="0">
              <a:srgbClr val="000000">
                <a:alpha val="50000"/>
              </a:srgbClr>
            </a:outerShdw>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101600" tIns="101600" rIns="101600" bIns="101600" anchor="ctr"/>
          <a:lstStyle>
            <a:lvl1pPr algn="ctr">
              <a:defRPr b="1">
                <a:solidFill>
                  <a:srgbClr val="FFFFFF"/>
                </a:solidFill>
                <a:latin typeface="Helvetica"/>
                <a:ea typeface="Helvetica"/>
                <a:cs typeface="Helvetica"/>
                <a:sym typeface="Helvetica"/>
              </a:defRPr>
            </a:lvl1pPr>
          </a:lstStyle>
          <a:p>
            <a:r>
              <a:t>Citizen Science</a:t>
            </a:r>
          </a:p>
        </p:txBody>
      </p:sp>
      <p:sp>
        <p:nvSpPr>
          <p:cNvPr id="167" name="O P E N    S C I E N C E"/>
          <p:cNvSpPr/>
          <p:nvPr/>
        </p:nvSpPr>
        <p:spPr>
          <a:xfrm rot="16200000">
            <a:off x="-3815280" y="6205132"/>
            <a:ext cx="10948826" cy="1305736"/>
          </a:xfrm>
          <a:prstGeom prst="rect">
            <a:avLst/>
          </a:prstGeom>
          <a:solidFill>
            <a:srgbClr val="004C8A"/>
          </a:solidFill>
          <a:ln w="12700">
            <a:miter lim="400000"/>
          </a:ln>
          <a:effectLst>
            <a:outerShdw blurRad="63500" dist="25400" dir="5400000" rotWithShape="0">
              <a:srgbClr val="000000">
                <a:alpha val="50000"/>
              </a:srgbClr>
            </a:outerShdw>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101600" tIns="101600" rIns="101600" bIns="101600" anchor="ctr"/>
          <a:lstStyle>
            <a:lvl1pPr algn="ctr">
              <a:defRPr b="1">
                <a:solidFill>
                  <a:srgbClr val="FFFFFF"/>
                </a:solidFill>
                <a:latin typeface="Helvetica"/>
                <a:ea typeface="Helvetica"/>
                <a:cs typeface="Helvetica"/>
                <a:sym typeface="Helvetica"/>
              </a:defRPr>
            </a:lvl1pPr>
          </a:lstStyle>
          <a:p>
            <a:r>
              <a:t>O P E N    S C I E N C E</a:t>
            </a:r>
          </a:p>
        </p:txBody>
      </p:sp>
      <p:pic>
        <p:nvPicPr>
          <p:cNvPr id="168" name="Screenshot-EU-open-corona-data.png" descr="Screenshot-EU-open-corona-data.png"/>
          <p:cNvPicPr>
            <a:picLocks noChangeAspect="1"/>
          </p:cNvPicPr>
          <p:nvPr/>
        </p:nvPicPr>
        <p:blipFill>
          <a:blip r:embed="rId3">
            <a:extLst/>
          </a:blip>
          <a:stretch>
            <a:fillRect/>
          </a:stretch>
        </p:blipFill>
        <p:spPr>
          <a:xfrm>
            <a:off x="7183585" y="1716580"/>
            <a:ext cx="17185915" cy="10282840"/>
          </a:xfrm>
          <a:prstGeom prst="rect">
            <a:avLst/>
          </a:prstGeom>
          <a:ln w="12700"/>
        </p:spPr>
      </p:pic>
      <p:sp>
        <p:nvSpPr>
          <p:cNvPr id="169" name="Screenshot: https://data.europa.eu/euodp/en/data/dataset/covid-19-coronavirus-data"/>
          <p:cNvSpPr txBox="1"/>
          <p:nvPr/>
        </p:nvSpPr>
        <p:spPr>
          <a:xfrm>
            <a:off x="17289130" y="13244828"/>
            <a:ext cx="6949315" cy="400585"/>
          </a:xfrm>
          <a:prstGeom prst="rect">
            <a:avLst/>
          </a:prstGeom>
          <a:ln w="254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101600" tIns="101600" rIns="101600" bIns="101600" anchor="ctr">
            <a:spAutoFit/>
          </a:bodyPr>
          <a:lstStyle/>
          <a:p>
            <a:pPr>
              <a:defRPr sz="1400"/>
            </a:pPr>
            <a:r>
              <a:t>Screenshot: </a:t>
            </a:r>
            <a:r>
              <a:rPr u="sng">
                <a:hlinkClick r:id="rId4"/>
              </a:rPr>
              <a:t>https://data.europa.eu/euodp/en/data/dataset/covid-19-coronavirus-data</a:t>
            </a:r>
          </a:p>
        </p:txBody>
      </p:sp>
    </p:spTree>
  </p:cSld>
  <p:clrMapOvr>
    <a:masterClrMapping/>
  </p:clrMapOvr>
  <p:transition spd="med"/>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3" name="Open Access"/>
          <p:cNvSpPr/>
          <p:nvPr/>
        </p:nvSpPr>
        <p:spPr>
          <a:xfrm>
            <a:off x="2619718" y="1366761"/>
            <a:ext cx="4256151" cy="1305737"/>
          </a:xfrm>
          <a:prstGeom prst="rect">
            <a:avLst/>
          </a:prstGeom>
          <a:solidFill>
            <a:srgbClr val="004C8A">
              <a:alpha val="25000"/>
            </a:srgbClr>
          </a:solidFill>
          <a:ln w="12700">
            <a:miter lim="400000"/>
          </a:ln>
          <a:effectLst>
            <a:outerShdw blurRad="63500" dist="25400" dir="5400000" rotWithShape="0">
              <a:srgbClr val="000000">
                <a:alpha val="50000"/>
              </a:srgbClr>
            </a:outerShdw>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101600" tIns="101600" rIns="101600" bIns="101600" anchor="ctr"/>
          <a:lstStyle>
            <a:lvl1pPr algn="ctr">
              <a:defRPr b="1">
                <a:solidFill>
                  <a:srgbClr val="FFFFFF"/>
                </a:solidFill>
                <a:latin typeface="Helvetica"/>
                <a:ea typeface="Helvetica"/>
                <a:cs typeface="Helvetica"/>
                <a:sym typeface="Helvetica"/>
              </a:defRPr>
            </a:lvl1pPr>
          </a:lstStyle>
          <a:p>
            <a:r>
              <a:t>Open Access</a:t>
            </a:r>
          </a:p>
        </p:txBody>
      </p:sp>
      <p:sp>
        <p:nvSpPr>
          <p:cNvPr id="174" name="Open (Research) Data / Materials"/>
          <p:cNvSpPr/>
          <p:nvPr/>
        </p:nvSpPr>
        <p:spPr>
          <a:xfrm>
            <a:off x="2619718" y="2950138"/>
            <a:ext cx="4256151" cy="1305737"/>
          </a:xfrm>
          <a:prstGeom prst="rect">
            <a:avLst/>
          </a:prstGeom>
          <a:solidFill>
            <a:srgbClr val="004C8A">
              <a:alpha val="25000"/>
            </a:srgbClr>
          </a:solidFill>
          <a:ln w="12700">
            <a:miter lim="400000"/>
          </a:ln>
          <a:effectLst>
            <a:outerShdw blurRad="63500" dist="25400" dir="5400000" rotWithShape="0">
              <a:srgbClr val="000000">
                <a:alpha val="50000"/>
              </a:srgbClr>
            </a:outerShdw>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101600" tIns="101600" rIns="101600" bIns="101600" anchor="ctr"/>
          <a:lstStyle>
            <a:lvl1pPr algn="ctr">
              <a:defRPr b="1">
                <a:solidFill>
                  <a:srgbClr val="FFFFFF"/>
                </a:solidFill>
                <a:latin typeface="Helvetica"/>
                <a:ea typeface="Helvetica"/>
                <a:cs typeface="Helvetica"/>
                <a:sym typeface="Helvetica"/>
              </a:defRPr>
            </a:lvl1pPr>
          </a:lstStyle>
          <a:p>
            <a:r>
              <a:t>Open (Research) Data / Materials</a:t>
            </a:r>
          </a:p>
        </p:txBody>
      </p:sp>
      <p:sp>
        <p:nvSpPr>
          <p:cNvPr id="175" name="Open Source / Open Methods"/>
          <p:cNvSpPr/>
          <p:nvPr/>
        </p:nvSpPr>
        <p:spPr>
          <a:xfrm>
            <a:off x="2619718" y="4533515"/>
            <a:ext cx="4256151" cy="1305737"/>
          </a:xfrm>
          <a:prstGeom prst="rect">
            <a:avLst/>
          </a:prstGeom>
          <a:solidFill>
            <a:srgbClr val="004C8A">
              <a:alpha val="25000"/>
            </a:srgbClr>
          </a:solidFill>
          <a:ln w="12700">
            <a:miter lim="400000"/>
          </a:ln>
          <a:effectLst>
            <a:outerShdw blurRad="63500" dist="25400" dir="5400000" rotWithShape="0">
              <a:srgbClr val="000000">
                <a:alpha val="50000"/>
              </a:srgbClr>
            </a:outerShdw>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101600" tIns="101600" rIns="101600" bIns="101600" anchor="ctr"/>
          <a:lstStyle>
            <a:lvl1pPr algn="ctr">
              <a:defRPr b="1">
                <a:solidFill>
                  <a:srgbClr val="FFFFFF"/>
                </a:solidFill>
                <a:latin typeface="Helvetica"/>
                <a:ea typeface="Helvetica"/>
                <a:cs typeface="Helvetica"/>
                <a:sym typeface="Helvetica"/>
              </a:defRPr>
            </a:lvl1pPr>
          </a:lstStyle>
          <a:p>
            <a:r>
              <a:t>Open Source / Open Methods</a:t>
            </a:r>
          </a:p>
        </p:txBody>
      </p:sp>
      <p:sp>
        <p:nvSpPr>
          <p:cNvPr id="176" name="Open Instructions"/>
          <p:cNvSpPr/>
          <p:nvPr/>
        </p:nvSpPr>
        <p:spPr>
          <a:xfrm>
            <a:off x="2619718" y="6205132"/>
            <a:ext cx="4256151" cy="1305736"/>
          </a:xfrm>
          <a:prstGeom prst="rect">
            <a:avLst/>
          </a:prstGeom>
          <a:solidFill>
            <a:srgbClr val="004C8A">
              <a:alpha val="25000"/>
            </a:srgbClr>
          </a:solidFill>
          <a:ln w="12700">
            <a:miter lim="400000"/>
          </a:ln>
          <a:effectLst>
            <a:outerShdw blurRad="63500" dist="25400" dir="5400000" rotWithShape="0">
              <a:srgbClr val="000000">
                <a:alpha val="50000"/>
              </a:srgbClr>
            </a:outerShdw>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101600" tIns="101600" rIns="101600" bIns="101600" anchor="ctr"/>
          <a:lstStyle>
            <a:lvl1pPr algn="ctr">
              <a:defRPr b="1">
                <a:solidFill>
                  <a:srgbClr val="FFFFFF"/>
                </a:solidFill>
                <a:latin typeface="Helvetica"/>
                <a:ea typeface="Helvetica"/>
                <a:cs typeface="Helvetica"/>
                <a:sym typeface="Helvetica"/>
              </a:defRPr>
            </a:lvl1pPr>
          </a:lstStyle>
          <a:p>
            <a:r>
              <a:t>Open Instructions</a:t>
            </a:r>
          </a:p>
        </p:txBody>
      </p:sp>
      <p:sp>
        <p:nvSpPr>
          <p:cNvPr id="177" name="Open Education"/>
          <p:cNvSpPr/>
          <p:nvPr/>
        </p:nvSpPr>
        <p:spPr>
          <a:xfrm>
            <a:off x="2619718" y="7876748"/>
            <a:ext cx="4256151" cy="1305737"/>
          </a:xfrm>
          <a:prstGeom prst="rect">
            <a:avLst/>
          </a:prstGeom>
          <a:solidFill>
            <a:srgbClr val="004C8A"/>
          </a:solidFill>
          <a:ln w="12700">
            <a:miter lim="400000"/>
          </a:ln>
          <a:effectLst>
            <a:outerShdw blurRad="63500" dist="25400" dir="5400000" rotWithShape="0">
              <a:srgbClr val="000000">
                <a:alpha val="50000"/>
              </a:srgbClr>
            </a:outerShdw>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101600" tIns="101600" rIns="101600" bIns="101600" anchor="ctr"/>
          <a:lstStyle>
            <a:lvl1pPr algn="ctr">
              <a:defRPr b="1">
                <a:solidFill>
                  <a:srgbClr val="FFFFFF"/>
                </a:solidFill>
                <a:latin typeface="Helvetica"/>
                <a:ea typeface="Helvetica"/>
                <a:cs typeface="Helvetica"/>
                <a:sym typeface="Helvetica"/>
              </a:defRPr>
            </a:lvl1pPr>
          </a:lstStyle>
          <a:p>
            <a:r>
              <a:t>Open Education</a:t>
            </a:r>
          </a:p>
        </p:txBody>
      </p:sp>
      <p:sp>
        <p:nvSpPr>
          <p:cNvPr id="178" name="Open Evaluation"/>
          <p:cNvSpPr/>
          <p:nvPr/>
        </p:nvSpPr>
        <p:spPr>
          <a:xfrm>
            <a:off x="2619718" y="9460125"/>
            <a:ext cx="4256151" cy="1305737"/>
          </a:xfrm>
          <a:prstGeom prst="rect">
            <a:avLst/>
          </a:prstGeom>
          <a:solidFill>
            <a:srgbClr val="004C8A">
              <a:alpha val="25000"/>
            </a:srgbClr>
          </a:solidFill>
          <a:ln w="12700">
            <a:miter lim="400000"/>
          </a:ln>
          <a:effectLst>
            <a:outerShdw blurRad="63500" dist="25400" dir="5400000" rotWithShape="0">
              <a:srgbClr val="000000">
                <a:alpha val="50000"/>
              </a:srgbClr>
            </a:outerShdw>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101600" tIns="101600" rIns="101600" bIns="101600" anchor="ctr"/>
          <a:lstStyle>
            <a:lvl1pPr algn="ctr">
              <a:defRPr b="1">
                <a:solidFill>
                  <a:srgbClr val="FFFFFF"/>
                </a:solidFill>
                <a:latin typeface="Helvetica"/>
                <a:ea typeface="Helvetica"/>
                <a:cs typeface="Helvetica"/>
                <a:sym typeface="Helvetica"/>
              </a:defRPr>
            </a:lvl1pPr>
          </a:lstStyle>
          <a:p>
            <a:r>
              <a:t>Open Evaluation</a:t>
            </a:r>
          </a:p>
        </p:txBody>
      </p:sp>
      <p:sp>
        <p:nvSpPr>
          <p:cNvPr id="179" name="Citizen Science"/>
          <p:cNvSpPr/>
          <p:nvPr/>
        </p:nvSpPr>
        <p:spPr>
          <a:xfrm>
            <a:off x="2619718" y="11043501"/>
            <a:ext cx="4256151" cy="1305737"/>
          </a:xfrm>
          <a:prstGeom prst="rect">
            <a:avLst/>
          </a:prstGeom>
          <a:solidFill>
            <a:srgbClr val="004C8A">
              <a:alpha val="25000"/>
            </a:srgbClr>
          </a:solidFill>
          <a:ln w="12700">
            <a:miter lim="400000"/>
          </a:ln>
          <a:effectLst>
            <a:outerShdw blurRad="63500" dist="25400" dir="5400000" rotWithShape="0">
              <a:srgbClr val="000000">
                <a:alpha val="50000"/>
              </a:srgbClr>
            </a:outerShdw>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101600" tIns="101600" rIns="101600" bIns="101600" anchor="ctr"/>
          <a:lstStyle>
            <a:lvl1pPr algn="ctr">
              <a:defRPr b="1">
                <a:solidFill>
                  <a:srgbClr val="FFFFFF"/>
                </a:solidFill>
                <a:latin typeface="Helvetica"/>
                <a:ea typeface="Helvetica"/>
                <a:cs typeface="Helvetica"/>
                <a:sym typeface="Helvetica"/>
              </a:defRPr>
            </a:lvl1pPr>
          </a:lstStyle>
          <a:p>
            <a:r>
              <a:t>Citizen Science</a:t>
            </a:r>
          </a:p>
        </p:txBody>
      </p:sp>
      <p:sp>
        <p:nvSpPr>
          <p:cNvPr id="180" name="O P E N    S C I E N C E"/>
          <p:cNvSpPr/>
          <p:nvPr/>
        </p:nvSpPr>
        <p:spPr>
          <a:xfrm rot="16200000">
            <a:off x="-3815280" y="6205132"/>
            <a:ext cx="10948826" cy="1305736"/>
          </a:xfrm>
          <a:prstGeom prst="rect">
            <a:avLst/>
          </a:prstGeom>
          <a:solidFill>
            <a:srgbClr val="004C8A"/>
          </a:solidFill>
          <a:ln w="12700">
            <a:miter lim="400000"/>
          </a:ln>
          <a:effectLst>
            <a:outerShdw blurRad="63500" dist="25400" dir="5400000" rotWithShape="0">
              <a:srgbClr val="000000">
                <a:alpha val="50000"/>
              </a:srgbClr>
            </a:outerShdw>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101600" tIns="101600" rIns="101600" bIns="101600" anchor="ctr"/>
          <a:lstStyle>
            <a:lvl1pPr algn="ctr">
              <a:defRPr b="1">
                <a:solidFill>
                  <a:srgbClr val="FFFFFF"/>
                </a:solidFill>
                <a:latin typeface="Helvetica"/>
                <a:ea typeface="Helvetica"/>
                <a:cs typeface="Helvetica"/>
                <a:sym typeface="Helvetica"/>
              </a:defRPr>
            </a:lvl1pPr>
          </a:lstStyle>
          <a:p>
            <a:r>
              <a:t>O P E N    S C I E N C E</a:t>
            </a:r>
          </a:p>
        </p:txBody>
      </p:sp>
      <p:sp>
        <p:nvSpPr>
          <p:cNvPr id="181" name="Screenshot:https://www.who.int/emergencies/diseases/novel-coronavirus-2019/global-research-on-novel-coronavirus-2019-ncov"/>
          <p:cNvSpPr txBox="1"/>
          <p:nvPr/>
        </p:nvSpPr>
        <p:spPr>
          <a:xfrm>
            <a:off x="13981633" y="13280014"/>
            <a:ext cx="10377607" cy="400584"/>
          </a:xfrm>
          <a:prstGeom prst="rect">
            <a:avLst/>
          </a:prstGeom>
          <a:ln w="254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101600" tIns="101600" rIns="101600" bIns="101600" anchor="ctr">
            <a:spAutoFit/>
          </a:bodyPr>
          <a:lstStyle/>
          <a:p>
            <a:pPr>
              <a:defRPr sz="1400"/>
            </a:pPr>
            <a:r>
              <a:t>Screenshot:</a:t>
            </a:r>
            <a:r>
              <a:rPr u="sng">
                <a:hlinkClick r:id="rId3"/>
              </a:rPr>
              <a:t>https://www.who.int/emergencies/diseases/novel-coronavirus-2019/global-research-on-novel-coronavirus-2019-ncov</a:t>
            </a:r>
          </a:p>
        </p:txBody>
      </p:sp>
      <p:pic>
        <p:nvPicPr>
          <p:cNvPr id="182" name="oer_logo_EN_2.png" descr="oer_logo_EN_2.png"/>
          <p:cNvPicPr>
            <a:picLocks noChangeAspect="1"/>
          </p:cNvPicPr>
          <p:nvPr/>
        </p:nvPicPr>
        <p:blipFill>
          <a:blip r:embed="rId4">
            <a:extLst/>
          </a:blip>
          <a:stretch>
            <a:fillRect/>
          </a:stretch>
        </p:blipFill>
        <p:spPr>
          <a:xfrm>
            <a:off x="7183585" y="838959"/>
            <a:ext cx="17033479" cy="11355653"/>
          </a:xfrm>
          <a:prstGeom prst="rect">
            <a:avLst/>
          </a:prstGeom>
          <a:ln w="12700"/>
        </p:spPr>
      </p:pic>
    </p:spTree>
  </p:cSld>
  <p:clrMapOvr>
    <a:masterClrMapping/>
  </p:clrMapOvr>
  <p:transition spd="med"/>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6" name="Open Access"/>
          <p:cNvSpPr/>
          <p:nvPr/>
        </p:nvSpPr>
        <p:spPr>
          <a:xfrm>
            <a:off x="2619718" y="1366761"/>
            <a:ext cx="4256151" cy="1305737"/>
          </a:xfrm>
          <a:prstGeom prst="rect">
            <a:avLst/>
          </a:prstGeom>
          <a:solidFill>
            <a:srgbClr val="004C8A">
              <a:alpha val="25000"/>
            </a:srgbClr>
          </a:solidFill>
          <a:ln w="12700">
            <a:miter lim="400000"/>
          </a:ln>
          <a:effectLst>
            <a:outerShdw blurRad="63500" dist="25400" dir="5400000" rotWithShape="0">
              <a:srgbClr val="000000">
                <a:alpha val="50000"/>
              </a:srgbClr>
            </a:outerShdw>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101600" tIns="101600" rIns="101600" bIns="101600" anchor="ctr"/>
          <a:lstStyle>
            <a:lvl1pPr algn="ctr">
              <a:defRPr b="1">
                <a:solidFill>
                  <a:srgbClr val="FFFFFF"/>
                </a:solidFill>
                <a:latin typeface="Helvetica"/>
                <a:ea typeface="Helvetica"/>
                <a:cs typeface="Helvetica"/>
                <a:sym typeface="Helvetica"/>
              </a:defRPr>
            </a:lvl1pPr>
          </a:lstStyle>
          <a:p>
            <a:r>
              <a:t>Open Access</a:t>
            </a:r>
          </a:p>
        </p:txBody>
      </p:sp>
      <p:sp>
        <p:nvSpPr>
          <p:cNvPr id="187" name="Open (Research) Data / Materials"/>
          <p:cNvSpPr/>
          <p:nvPr/>
        </p:nvSpPr>
        <p:spPr>
          <a:xfrm>
            <a:off x="2619718" y="2950138"/>
            <a:ext cx="4256151" cy="1305737"/>
          </a:xfrm>
          <a:prstGeom prst="rect">
            <a:avLst/>
          </a:prstGeom>
          <a:solidFill>
            <a:srgbClr val="004C8A">
              <a:alpha val="25000"/>
            </a:srgbClr>
          </a:solidFill>
          <a:ln w="12700">
            <a:miter lim="400000"/>
          </a:ln>
          <a:effectLst>
            <a:outerShdw blurRad="63500" dist="25400" dir="5400000" rotWithShape="0">
              <a:srgbClr val="000000">
                <a:alpha val="50000"/>
              </a:srgbClr>
            </a:outerShdw>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101600" tIns="101600" rIns="101600" bIns="101600" anchor="ctr"/>
          <a:lstStyle>
            <a:lvl1pPr algn="ctr">
              <a:defRPr b="1">
                <a:solidFill>
                  <a:srgbClr val="FFFFFF"/>
                </a:solidFill>
                <a:latin typeface="Helvetica"/>
                <a:ea typeface="Helvetica"/>
                <a:cs typeface="Helvetica"/>
                <a:sym typeface="Helvetica"/>
              </a:defRPr>
            </a:lvl1pPr>
          </a:lstStyle>
          <a:p>
            <a:r>
              <a:t>Open (Research) Data / Materials</a:t>
            </a:r>
          </a:p>
        </p:txBody>
      </p:sp>
      <p:sp>
        <p:nvSpPr>
          <p:cNvPr id="188" name="Open Source / Open Methods"/>
          <p:cNvSpPr/>
          <p:nvPr/>
        </p:nvSpPr>
        <p:spPr>
          <a:xfrm>
            <a:off x="2619718" y="4533515"/>
            <a:ext cx="4256151" cy="1305737"/>
          </a:xfrm>
          <a:prstGeom prst="rect">
            <a:avLst/>
          </a:prstGeom>
          <a:solidFill>
            <a:srgbClr val="004C8A">
              <a:alpha val="25000"/>
            </a:srgbClr>
          </a:solidFill>
          <a:ln w="12700">
            <a:miter lim="400000"/>
          </a:ln>
          <a:effectLst>
            <a:outerShdw blurRad="63500" dist="25400" dir="5400000" rotWithShape="0">
              <a:srgbClr val="000000">
                <a:alpha val="50000"/>
              </a:srgbClr>
            </a:outerShdw>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101600" tIns="101600" rIns="101600" bIns="101600" anchor="ctr"/>
          <a:lstStyle>
            <a:lvl1pPr algn="ctr">
              <a:defRPr b="1">
                <a:solidFill>
                  <a:srgbClr val="FFFFFF"/>
                </a:solidFill>
                <a:latin typeface="Helvetica"/>
                <a:ea typeface="Helvetica"/>
                <a:cs typeface="Helvetica"/>
                <a:sym typeface="Helvetica"/>
              </a:defRPr>
            </a:lvl1pPr>
          </a:lstStyle>
          <a:p>
            <a:r>
              <a:t>Open Source / Open Methods</a:t>
            </a:r>
          </a:p>
        </p:txBody>
      </p:sp>
      <p:sp>
        <p:nvSpPr>
          <p:cNvPr id="189" name="Open Instructions"/>
          <p:cNvSpPr/>
          <p:nvPr/>
        </p:nvSpPr>
        <p:spPr>
          <a:xfrm>
            <a:off x="2619718" y="6205132"/>
            <a:ext cx="4256151" cy="1305736"/>
          </a:xfrm>
          <a:prstGeom prst="rect">
            <a:avLst/>
          </a:prstGeom>
          <a:solidFill>
            <a:srgbClr val="004C8A">
              <a:alpha val="25000"/>
            </a:srgbClr>
          </a:solidFill>
          <a:ln w="12700">
            <a:miter lim="400000"/>
          </a:ln>
          <a:effectLst>
            <a:outerShdw blurRad="63500" dist="25400" dir="5400000" rotWithShape="0">
              <a:srgbClr val="000000">
                <a:alpha val="50000"/>
              </a:srgbClr>
            </a:outerShdw>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101600" tIns="101600" rIns="101600" bIns="101600" anchor="ctr"/>
          <a:lstStyle>
            <a:lvl1pPr algn="ctr">
              <a:defRPr b="1">
                <a:solidFill>
                  <a:srgbClr val="FFFFFF"/>
                </a:solidFill>
                <a:latin typeface="Helvetica"/>
                <a:ea typeface="Helvetica"/>
                <a:cs typeface="Helvetica"/>
                <a:sym typeface="Helvetica"/>
              </a:defRPr>
            </a:lvl1pPr>
          </a:lstStyle>
          <a:p>
            <a:r>
              <a:t>Open Instructions</a:t>
            </a:r>
          </a:p>
        </p:txBody>
      </p:sp>
      <p:sp>
        <p:nvSpPr>
          <p:cNvPr id="190" name="Open Education"/>
          <p:cNvSpPr/>
          <p:nvPr/>
        </p:nvSpPr>
        <p:spPr>
          <a:xfrm>
            <a:off x="2619718" y="7876748"/>
            <a:ext cx="4256151" cy="1305737"/>
          </a:xfrm>
          <a:prstGeom prst="rect">
            <a:avLst/>
          </a:prstGeom>
          <a:solidFill>
            <a:srgbClr val="004C8A"/>
          </a:solidFill>
          <a:ln w="12700">
            <a:miter lim="400000"/>
          </a:ln>
          <a:effectLst>
            <a:outerShdw blurRad="63500" dist="25400" dir="5400000" rotWithShape="0">
              <a:srgbClr val="000000">
                <a:alpha val="50000"/>
              </a:srgbClr>
            </a:outerShdw>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101600" tIns="101600" rIns="101600" bIns="101600" anchor="ctr"/>
          <a:lstStyle>
            <a:lvl1pPr algn="ctr">
              <a:defRPr b="1">
                <a:solidFill>
                  <a:srgbClr val="FFFFFF"/>
                </a:solidFill>
                <a:latin typeface="Helvetica"/>
                <a:ea typeface="Helvetica"/>
                <a:cs typeface="Helvetica"/>
                <a:sym typeface="Helvetica"/>
              </a:defRPr>
            </a:lvl1pPr>
          </a:lstStyle>
          <a:p>
            <a:r>
              <a:t>Open Education</a:t>
            </a:r>
          </a:p>
        </p:txBody>
      </p:sp>
      <p:sp>
        <p:nvSpPr>
          <p:cNvPr id="191" name="Open Evaluation"/>
          <p:cNvSpPr/>
          <p:nvPr/>
        </p:nvSpPr>
        <p:spPr>
          <a:xfrm>
            <a:off x="2619718" y="9460125"/>
            <a:ext cx="4256151" cy="1305737"/>
          </a:xfrm>
          <a:prstGeom prst="rect">
            <a:avLst/>
          </a:prstGeom>
          <a:solidFill>
            <a:srgbClr val="004C8A">
              <a:alpha val="25000"/>
            </a:srgbClr>
          </a:solidFill>
          <a:ln w="12700">
            <a:miter lim="400000"/>
          </a:ln>
          <a:effectLst>
            <a:outerShdw blurRad="63500" dist="25400" dir="5400000" rotWithShape="0">
              <a:srgbClr val="000000">
                <a:alpha val="50000"/>
              </a:srgbClr>
            </a:outerShdw>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101600" tIns="101600" rIns="101600" bIns="101600" anchor="ctr"/>
          <a:lstStyle>
            <a:lvl1pPr algn="ctr">
              <a:defRPr b="1">
                <a:solidFill>
                  <a:srgbClr val="FFFFFF"/>
                </a:solidFill>
                <a:latin typeface="Helvetica"/>
                <a:ea typeface="Helvetica"/>
                <a:cs typeface="Helvetica"/>
                <a:sym typeface="Helvetica"/>
              </a:defRPr>
            </a:lvl1pPr>
          </a:lstStyle>
          <a:p>
            <a:r>
              <a:t>Open Evaluation</a:t>
            </a:r>
          </a:p>
        </p:txBody>
      </p:sp>
      <p:sp>
        <p:nvSpPr>
          <p:cNvPr id="192" name="Citizen Science"/>
          <p:cNvSpPr/>
          <p:nvPr/>
        </p:nvSpPr>
        <p:spPr>
          <a:xfrm>
            <a:off x="2619718" y="11043501"/>
            <a:ext cx="4256151" cy="1305737"/>
          </a:xfrm>
          <a:prstGeom prst="rect">
            <a:avLst/>
          </a:prstGeom>
          <a:solidFill>
            <a:srgbClr val="004C8A">
              <a:alpha val="25000"/>
            </a:srgbClr>
          </a:solidFill>
          <a:ln w="12700">
            <a:miter lim="400000"/>
          </a:ln>
          <a:effectLst>
            <a:outerShdw blurRad="63500" dist="25400" dir="5400000" rotWithShape="0">
              <a:srgbClr val="000000">
                <a:alpha val="50000"/>
              </a:srgbClr>
            </a:outerShdw>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101600" tIns="101600" rIns="101600" bIns="101600" anchor="ctr"/>
          <a:lstStyle>
            <a:lvl1pPr algn="ctr">
              <a:defRPr b="1">
                <a:solidFill>
                  <a:srgbClr val="FFFFFF"/>
                </a:solidFill>
                <a:latin typeface="Helvetica"/>
                <a:ea typeface="Helvetica"/>
                <a:cs typeface="Helvetica"/>
                <a:sym typeface="Helvetica"/>
              </a:defRPr>
            </a:lvl1pPr>
          </a:lstStyle>
          <a:p>
            <a:r>
              <a:t>Citizen Science</a:t>
            </a:r>
          </a:p>
        </p:txBody>
      </p:sp>
      <p:sp>
        <p:nvSpPr>
          <p:cNvPr id="193" name="O P E N    S C I E N C E"/>
          <p:cNvSpPr/>
          <p:nvPr/>
        </p:nvSpPr>
        <p:spPr>
          <a:xfrm rot="16200000">
            <a:off x="-3815280" y="6205132"/>
            <a:ext cx="10948826" cy="1305736"/>
          </a:xfrm>
          <a:prstGeom prst="rect">
            <a:avLst/>
          </a:prstGeom>
          <a:solidFill>
            <a:srgbClr val="004C8A"/>
          </a:solidFill>
          <a:ln w="12700">
            <a:miter lim="400000"/>
          </a:ln>
          <a:effectLst>
            <a:outerShdw blurRad="63500" dist="25400" dir="5400000" rotWithShape="0">
              <a:srgbClr val="000000">
                <a:alpha val="50000"/>
              </a:srgbClr>
            </a:outerShdw>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101600" tIns="101600" rIns="101600" bIns="101600" anchor="ctr"/>
          <a:lstStyle>
            <a:lvl1pPr algn="ctr">
              <a:defRPr b="1">
                <a:solidFill>
                  <a:srgbClr val="FFFFFF"/>
                </a:solidFill>
                <a:latin typeface="Helvetica"/>
                <a:ea typeface="Helvetica"/>
                <a:cs typeface="Helvetica"/>
                <a:sym typeface="Helvetica"/>
              </a:defRPr>
            </a:lvl1pPr>
          </a:lstStyle>
          <a:p>
            <a:r>
              <a:t>O P E N    S C I E N C E</a:t>
            </a:r>
          </a:p>
        </p:txBody>
      </p:sp>
      <p:sp>
        <p:nvSpPr>
          <p:cNvPr id="194" name="Screenshot:https://www.who.int/emergencies/diseases/novel-coronavirus-2019/global-research-on-novel-coronavirus-2019-ncov"/>
          <p:cNvSpPr txBox="1"/>
          <p:nvPr/>
        </p:nvSpPr>
        <p:spPr>
          <a:xfrm>
            <a:off x="13981633" y="13280014"/>
            <a:ext cx="10377607" cy="400584"/>
          </a:xfrm>
          <a:prstGeom prst="rect">
            <a:avLst/>
          </a:prstGeom>
          <a:ln w="254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101600" tIns="101600" rIns="101600" bIns="101600" anchor="ctr">
            <a:spAutoFit/>
          </a:bodyPr>
          <a:lstStyle/>
          <a:p>
            <a:pPr>
              <a:defRPr sz="1400"/>
            </a:pPr>
            <a:r>
              <a:t>Screenshot:</a:t>
            </a:r>
            <a:r>
              <a:rPr u="sng">
                <a:hlinkClick r:id="rId3"/>
              </a:rPr>
              <a:t>https://www.who.int/emergencies/diseases/novel-coronavirus-2019/global-research-on-novel-coronavirus-2019-ncov</a:t>
            </a:r>
          </a:p>
        </p:txBody>
      </p:sp>
      <p:pic>
        <p:nvPicPr>
          <p:cNvPr id="195" name="Screenshot-OiToC.jpg" descr="Screenshot-OiToC.jpg"/>
          <p:cNvPicPr>
            <a:picLocks noChangeAspect="1"/>
          </p:cNvPicPr>
          <p:nvPr/>
        </p:nvPicPr>
        <p:blipFill>
          <a:blip r:embed="rId4">
            <a:extLst/>
          </a:blip>
          <a:stretch>
            <a:fillRect/>
          </a:stretch>
        </p:blipFill>
        <p:spPr>
          <a:xfrm>
            <a:off x="7892361" y="1732266"/>
            <a:ext cx="15643556" cy="10251468"/>
          </a:xfrm>
          <a:prstGeom prst="rect">
            <a:avLst/>
          </a:prstGeom>
          <a:ln w="12700"/>
        </p:spPr>
      </p:pic>
    </p:spTree>
  </p:cSld>
  <p:clrMapOvr>
    <a:masterClrMapping/>
  </p:clrMapOvr>
  <p:transition spd="med"/>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 name="Open Access"/>
          <p:cNvSpPr/>
          <p:nvPr/>
        </p:nvSpPr>
        <p:spPr>
          <a:xfrm>
            <a:off x="2619718" y="1366761"/>
            <a:ext cx="4256151" cy="1305737"/>
          </a:xfrm>
          <a:prstGeom prst="rect">
            <a:avLst/>
          </a:prstGeom>
          <a:solidFill>
            <a:srgbClr val="004C8A">
              <a:alpha val="25000"/>
            </a:srgbClr>
          </a:solidFill>
          <a:ln w="12700">
            <a:miter lim="400000"/>
          </a:ln>
          <a:effectLst>
            <a:outerShdw blurRad="63500" dist="25400" dir="5400000" rotWithShape="0">
              <a:srgbClr val="000000">
                <a:alpha val="50000"/>
              </a:srgbClr>
            </a:outerShdw>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101600" tIns="101600" rIns="101600" bIns="101600" anchor="ctr"/>
          <a:lstStyle>
            <a:lvl1pPr algn="ctr">
              <a:defRPr b="1">
                <a:solidFill>
                  <a:srgbClr val="FFFFFF"/>
                </a:solidFill>
                <a:latin typeface="Helvetica"/>
                <a:ea typeface="Helvetica"/>
                <a:cs typeface="Helvetica"/>
                <a:sym typeface="Helvetica"/>
              </a:defRPr>
            </a:lvl1pPr>
          </a:lstStyle>
          <a:p>
            <a:r>
              <a:t>Open Access</a:t>
            </a:r>
          </a:p>
        </p:txBody>
      </p:sp>
      <p:sp>
        <p:nvSpPr>
          <p:cNvPr id="200" name="Open (Research) Data / Materials"/>
          <p:cNvSpPr/>
          <p:nvPr/>
        </p:nvSpPr>
        <p:spPr>
          <a:xfrm>
            <a:off x="2619718" y="2950138"/>
            <a:ext cx="4256151" cy="1305737"/>
          </a:xfrm>
          <a:prstGeom prst="rect">
            <a:avLst/>
          </a:prstGeom>
          <a:solidFill>
            <a:srgbClr val="004C8A">
              <a:alpha val="25000"/>
            </a:srgbClr>
          </a:solidFill>
          <a:ln w="12700">
            <a:miter lim="400000"/>
          </a:ln>
          <a:effectLst>
            <a:outerShdw blurRad="63500" dist="25400" dir="5400000" rotWithShape="0">
              <a:srgbClr val="000000">
                <a:alpha val="50000"/>
              </a:srgbClr>
            </a:outerShdw>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101600" tIns="101600" rIns="101600" bIns="101600" anchor="ctr"/>
          <a:lstStyle>
            <a:lvl1pPr algn="ctr">
              <a:defRPr b="1">
                <a:solidFill>
                  <a:srgbClr val="FFFFFF"/>
                </a:solidFill>
                <a:latin typeface="Helvetica"/>
                <a:ea typeface="Helvetica"/>
                <a:cs typeface="Helvetica"/>
                <a:sym typeface="Helvetica"/>
              </a:defRPr>
            </a:lvl1pPr>
          </a:lstStyle>
          <a:p>
            <a:r>
              <a:t>Open (Research) Data / Materials</a:t>
            </a:r>
          </a:p>
        </p:txBody>
      </p:sp>
      <p:sp>
        <p:nvSpPr>
          <p:cNvPr id="201" name="Open Source / Open Methods"/>
          <p:cNvSpPr/>
          <p:nvPr/>
        </p:nvSpPr>
        <p:spPr>
          <a:xfrm>
            <a:off x="2619718" y="4533515"/>
            <a:ext cx="4256151" cy="1305737"/>
          </a:xfrm>
          <a:prstGeom prst="rect">
            <a:avLst/>
          </a:prstGeom>
          <a:solidFill>
            <a:srgbClr val="004C8A">
              <a:alpha val="25000"/>
            </a:srgbClr>
          </a:solidFill>
          <a:ln w="12700">
            <a:miter lim="400000"/>
          </a:ln>
          <a:effectLst>
            <a:outerShdw blurRad="63500" dist="25400" dir="5400000" rotWithShape="0">
              <a:srgbClr val="000000">
                <a:alpha val="50000"/>
              </a:srgbClr>
            </a:outerShdw>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101600" tIns="101600" rIns="101600" bIns="101600" anchor="ctr"/>
          <a:lstStyle>
            <a:lvl1pPr algn="ctr">
              <a:defRPr b="1">
                <a:solidFill>
                  <a:srgbClr val="FFFFFF"/>
                </a:solidFill>
                <a:latin typeface="Helvetica"/>
                <a:ea typeface="Helvetica"/>
                <a:cs typeface="Helvetica"/>
                <a:sym typeface="Helvetica"/>
              </a:defRPr>
            </a:lvl1pPr>
          </a:lstStyle>
          <a:p>
            <a:r>
              <a:t>Open Source / Open Methods</a:t>
            </a:r>
          </a:p>
        </p:txBody>
      </p:sp>
      <p:sp>
        <p:nvSpPr>
          <p:cNvPr id="202" name="Open Instructions"/>
          <p:cNvSpPr/>
          <p:nvPr/>
        </p:nvSpPr>
        <p:spPr>
          <a:xfrm>
            <a:off x="2619718" y="6205132"/>
            <a:ext cx="4256151" cy="1305736"/>
          </a:xfrm>
          <a:prstGeom prst="rect">
            <a:avLst/>
          </a:prstGeom>
          <a:solidFill>
            <a:srgbClr val="004C8A">
              <a:alpha val="25000"/>
            </a:srgbClr>
          </a:solidFill>
          <a:ln w="12700">
            <a:miter lim="400000"/>
          </a:ln>
          <a:effectLst>
            <a:outerShdw blurRad="63500" dist="25400" dir="5400000" rotWithShape="0">
              <a:srgbClr val="000000">
                <a:alpha val="50000"/>
              </a:srgbClr>
            </a:outerShdw>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101600" tIns="101600" rIns="101600" bIns="101600" anchor="ctr"/>
          <a:lstStyle>
            <a:lvl1pPr algn="ctr">
              <a:defRPr b="1">
                <a:solidFill>
                  <a:srgbClr val="FFFFFF"/>
                </a:solidFill>
                <a:latin typeface="Helvetica"/>
                <a:ea typeface="Helvetica"/>
                <a:cs typeface="Helvetica"/>
                <a:sym typeface="Helvetica"/>
              </a:defRPr>
            </a:lvl1pPr>
          </a:lstStyle>
          <a:p>
            <a:r>
              <a:t>Open Instructions</a:t>
            </a:r>
          </a:p>
        </p:txBody>
      </p:sp>
      <p:sp>
        <p:nvSpPr>
          <p:cNvPr id="203" name="Open Education"/>
          <p:cNvSpPr/>
          <p:nvPr/>
        </p:nvSpPr>
        <p:spPr>
          <a:xfrm>
            <a:off x="2619718" y="7876748"/>
            <a:ext cx="4256151" cy="1305737"/>
          </a:xfrm>
          <a:prstGeom prst="rect">
            <a:avLst/>
          </a:prstGeom>
          <a:solidFill>
            <a:srgbClr val="004C8A">
              <a:alpha val="25000"/>
            </a:srgbClr>
          </a:solidFill>
          <a:ln w="12700">
            <a:miter lim="400000"/>
          </a:ln>
          <a:effectLst>
            <a:outerShdw blurRad="63500" dist="25400" dir="5400000" rotWithShape="0">
              <a:srgbClr val="000000">
                <a:alpha val="50000"/>
              </a:srgbClr>
            </a:outerShdw>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101600" tIns="101600" rIns="101600" bIns="101600" anchor="ctr"/>
          <a:lstStyle>
            <a:lvl1pPr algn="ctr">
              <a:defRPr b="1">
                <a:solidFill>
                  <a:srgbClr val="FFFFFF"/>
                </a:solidFill>
                <a:latin typeface="Helvetica"/>
                <a:ea typeface="Helvetica"/>
                <a:cs typeface="Helvetica"/>
                <a:sym typeface="Helvetica"/>
              </a:defRPr>
            </a:lvl1pPr>
          </a:lstStyle>
          <a:p>
            <a:r>
              <a:t>Open Education</a:t>
            </a:r>
          </a:p>
        </p:txBody>
      </p:sp>
      <p:sp>
        <p:nvSpPr>
          <p:cNvPr id="204" name="Open Evaluation"/>
          <p:cNvSpPr/>
          <p:nvPr/>
        </p:nvSpPr>
        <p:spPr>
          <a:xfrm>
            <a:off x="2619718" y="9460125"/>
            <a:ext cx="4256151" cy="1305737"/>
          </a:xfrm>
          <a:prstGeom prst="rect">
            <a:avLst/>
          </a:prstGeom>
          <a:solidFill>
            <a:srgbClr val="004C8A"/>
          </a:solidFill>
          <a:ln w="12700">
            <a:miter lim="400000"/>
          </a:ln>
          <a:effectLst>
            <a:outerShdw blurRad="63500" dist="25400" dir="5400000" rotWithShape="0">
              <a:srgbClr val="000000">
                <a:alpha val="50000"/>
              </a:srgbClr>
            </a:outerShdw>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101600" tIns="101600" rIns="101600" bIns="101600" anchor="ctr"/>
          <a:lstStyle>
            <a:lvl1pPr algn="ctr">
              <a:defRPr b="1">
                <a:solidFill>
                  <a:srgbClr val="FFFFFF"/>
                </a:solidFill>
                <a:latin typeface="Helvetica"/>
                <a:ea typeface="Helvetica"/>
                <a:cs typeface="Helvetica"/>
                <a:sym typeface="Helvetica"/>
              </a:defRPr>
            </a:lvl1pPr>
          </a:lstStyle>
          <a:p>
            <a:r>
              <a:t>Open Evaluation</a:t>
            </a:r>
          </a:p>
        </p:txBody>
      </p:sp>
      <p:sp>
        <p:nvSpPr>
          <p:cNvPr id="205" name="Citizen Science"/>
          <p:cNvSpPr/>
          <p:nvPr/>
        </p:nvSpPr>
        <p:spPr>
          <a:xfrm>
            <a:off x="2619718" y="11043501"/>
            <a:ext cx="4256151" cy="1305737"/>
          </a:xfrm>
          <a:prstGeom prst="rect">
            <a:avLst/>
          </a:prstGeom>
          <a:solidFill>
            <a:srgbClr val="004C8A">
              <a:alpha val="25000"/>
            </a:srgbClr>
          </a:solidFill>
          <a:ln w="12700">
            <a:miter lim="400000"/>
          </a:ln>
          <a:effectLst>
            <a:outerShdw blurRad="63500" dist="25400" dir="5400000" rotWithShape="0">
              <a:srgbClr val="000000">
                <a:alpha val="50000"/>
              </a:srgbClr>
            </a:outerShdw>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101600" tIns="101600" rIns="101600" bIns="101600" anchor="ctr"/>
          <a:lstStyle>
            <a:lvl1pPr algn="ctr">
              <a:defRPr b="1">
                <a:solidFill>
                  <a:srgbClr val="FFFFFF"/>
                </a:solidFill>
                <a:latin typeface="Helvetica"/>
                <a:ea typeface="Helvetica"/>
                <a:cs typeface="Helvetica"/>
                <a:sym typeface="Helvetica"/>
              </a:defRPr>
            </a:lvl1pPr>
          </a:lstStyle>
          <a:p>
            <a:r>
              <a:t>Citizen Science</a:t>
            </a:r>
          </a:p>
        </p:txBody>
      </p:sp>
      <p:sp>
        <p:nvSpPr>
          <p:cNvPr id="206" name="O P E N    S C I E N C E"/>
          <p:cNvSpPr/>
          <p:nvPr/>
        </p:nvSpPr>
        <p:spPr>
          <a:xfrm rot="16200000">
            <a:off x="-3815280" y="6205132"/>
            <a:ext cx="10948826" cy="1305736"/>
          </a:xfrm>
          <a:prstGeom prst="rect">
            <a:avLst/>
          </a:prstGeom>
          <a:solidFill>
            <a:srgbClr val="004C8A"/>
          </a:solidFill>
          <a:ln w="12700">
            <a:miter lim="400000"/>
          </a:ln>
          <a:effectLst>
            <a:outerShdw blurRad="63500" dist="25400" dir="5400000" rotWithShape="0">
              <a:srgbClr val="000000">
                <a:alpha val="50000"/>
              </a:srgbClr>
            </a:outerShdw>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101600" tIns="101600" rIns="101600" bIns="101600" anchor="ctr"/>
          <a:lstStyle>
            <a:lvl1pPr algn="ctr">
              <a:defRPr b="1">
                <a:solidFill>
                  <a:srgbClr val="FFFFFF"/>
                </a:solidFill>
                <a:latin typeface="Helvetica"/>
                <a:ea typeface="Helvetica"/>
                <a:cs typeface="Helvetica"/>
                <a:sym typeface="Helvetica"/>
              </a:defRPr>
            </a:lvl1pPr>
          </a:lstStyle>
          <a:p>
            <a:r>
              <a:t>O P E N    S C I E N C E</a:t>
            </a:r>
          </a:p>
        </p:txBody>
      </p:sp>
      <p:grpSp>
        <p:nvGrpSpPr>
          <p:cNvPr id="212" name="Gruppieren"/>
          <p:cNvGrpSpPr/>
          <p:nvPr/>
        </p:nvGrpSpPr>
        <p:grpSpPr>
          <a:xfrm>
            <a:off x="8422221" y="5426859"/>
            <a:ext cx="15689546" cy="6426599"/>
            <a:chOff x="0" y="0"/>
            <a:chExt cx="15689544" cy="6426598"/>
          </a:xfrm>
        </p:grpSpPr>
        <p:grpSp>
          <p:nvGrpSpPr>
            <p:cNvPr id="210" name="Gruppieren"/>
            <p:cNvGrpSpPr/>
            <p:nvPr/>
          </p:nvGrpSpPr>
          <p:grpSpPr>
            <a:xfrm>
              <a:off x="115162" y="-1"/>
              <a:ext cx="15574383" cy="6177054"/>
              <a:chOff x="0" y="0"/>
              <a:chExt cx="15574383" cy="6177052"/>
            </a:xfrm>
          </p:grpSpPr>
          <p:pic>
            <p:nvPicPr>
              <p:cNvPr id="207" name="open-peer-review-picture.jpg" descr="open-peer-review-picture.jpg"/>
              <p:cNvPicPr>
                <a:picLocks noChangeAspect="1"/>
              </p:cNvPicPr>
              <p:nvPr/>
            </p:nvPicPr>
            <p:blipFill>
              <a:blip r:embed="rId3">
                <a:extLst/>
              </a:blip>
              <a:srcRect t="7499"/>
              <a:stretch>
                <a:fillRect/>
              </a:stretch>
            </p:blipFill>
            <p:spPr>
              <a:xfrm>
                <a:off x="0" y="28364"/>
                <a:ext cx="9581802" cy="6148689"/>
              </a:xfrm>
              <a:prstGeom prst="rect">
                <a:avLst/>
              </a:prstGeom>
              <a:ln w="12700" cap="flat">
                <a:noFill/>
                <a:round/>
              </a:ln>
              <a:effectLst/>
            </p:spPr>
          </p:pic>
          <p:sp>
            <p:nvSpPr>
              <p:cNvPr id="208" name="Open peer review"/>
              <p:cNvSpPr txBox="1"/>
              <p:nvPr/>
            </p:nvSpPr>
            <p:spPr>
              <a:xfrm>
                <a:off x="9983262" y="0"/>
                <a:ext cx="5591122" cy="965201"/>
              </a:xfrm>
              <a:prstGeom prst="rect">
                <a:avLst/>
              </a:prstGeom>
              <a:noFill/>
              <a:ln w="254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101600" tIns="101600" rIns="101600" bIns="101600" numCol="1" anchor="ctr">
                <a:spAutoFit/>
              </a:bodyPr>
              <a:lstStyle>
                <a:lvl1pPr>
                  <a:defRPr sz="5000" b="1">
                    <a:latin typeface="Helvetica"/>
                    <a:ea typeface="Helvetica"/>
                    <a:cs typeface="Helvetica"/>
                    <a:sym typeface="Helvetica"/>
                  </a:defRPr>
                </a:lvl1pPr>
              </a:lstStyle>
              <a:p>
                <a:r>
                  <a:t>Open peer review</a:t>
                </a:r>
              </a:p>
            </p:txBody>
          </p:sp>
          <p:sp>
            <p:nvSpPr>
              <p:cNvPr id="209" name="Open identities…"/>
              <p:cNvSpPr txBox="1"/>
              <p:nvPr/>
            </p:nvSpPr>
            <p:spPr>
              <a:xfrm>
                <a:off x="10571581" y="978828"/>
                <a:ext cx="4796136" cy="2510682"/>
              </a:xfrm>
              <a:prstGeom prst="rect">
                <a:avLst/>
              </a:prstGeom>
              <a:noFill/>
              <a:ln w="254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101600" tIns="101600" rIns="101600" bIns="101600" numCol="1" anchor="ctr">
                <a:spAutoFit/>
              </a:bodyPr>
              <a:lstStyle/>
              <a:p>
                <a:pPr marL="457200" marR="0" indent="-457200" defTabSz="914400">
                  <a:spcBef>
                    <a:spcPts val="2400"/>
                  </a:spcBef>
                  <a:buClr>
                    <a:srgbClr val="004B8A"/>
                  </a:buClr>
                  <a:buSzPct val="100000"/>
                  <a:buChar char="‣"/>
                  <a:defRPr sz="4000"/>
                </a:pPr>
                <a:r>
                  <a:t>Open identities</a:t>
                </a:r>
              </a:p>
              <a:p>
                <a:pPr marL="457200" marR="0" indent="-457200" defTabSz="914400">
                  <a:spcBef>
                    <a:spcPts val="2400"/>
                  </a:spcBef>
                  <a:buClr>
                    <a:srgbClr val="004B8A"/>
                  </a:buClr>
                  <a:buSzPct val="100000"/>
                  <a:buChar char="‣"/>
                  <a:defRPr sz="4000"/>
                </a:pPr>
                <a:r>
                  <a:t>Open reports</a:t>
                </a:r>
              </a:p>
              <a:p>
                <a:pPr marL="457200" marR="0" indent="-457200" defTabSz="914400">
                  <a:spcBef>
                    <a:spcPts val="2400"/>
                  </a:spcBef>
                  <a:buClr>
                    <a:srgbClr val="004B8A"/>
                  </a:buClr>
                  <a:buSzPct val="100000"/>
                  <a:buChar char="‣"/>
                  <a:defRPr sz="4000"/>
                </a:pPr>
                <a:r>
                  <a:t>Open participation</a:t>
                </a:r>
              </a:p>
            </p:txBody>
          </p:sp>
        </p:grpSp>
        <p:sp>
          <p:nvSpPr>
            <p:cNvPr id="211" name="Credit: CC-BY-SA AJ Cann, via https://www.fosteropenscience.eu/learning/open-peer-review"/>
            <p:cNvSpPr txBox="1"/>
            <p:nvPr/>
          </p:nvSpPr>
          <p:spPr>
            <a:xfrm>
              <a:off x="0" y="6112422"/>
              <a:ext cx="4444177" cy="314177"/>
            </a:xfrm>
            <a:prstGeom prst="rect">
              <a:avLst/>
            </a:prstGeom>
            <a:noFill/>
            <a:ln w="254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101600" tIns="101600" rIns="101600" bIns="101600" numCol="1" anchor="ctr">
              <a:spAutoFit/>
            </a:bodyPr>
            <a:lstStyle/>
            <a:p>
              <a:pPr>
                <a:defRPr sz="800"/>
              </a:pPr>
              <a:r>
                <a:t>Credit: CC-BY-SA AJ Cann, via </a:t>
              </a:r>
              <a:r>
                <a:rPr u="sng">
                  <a:hlinkClick r:id="rId4"/>
                </a:rPr>
                <a:t>https://www.fosteropenscience.eu/learning/open-peer-review</a:t>
              </a:r>
            </a:p>
          </p:txBody>
        </p:sp>
      </p:grpSp>
      <p:grpSp>
        <p:nvGrpSpPr>
          <p:cNvPr id="217" name="Gruppieren"/>
          <p:cNvGrpSpPr/>
          <p:nvPr/>
        </p:nvGrpSpPr>
        <p:grpSpPr>
          <a:xfrm>
            <a:off x="8515047" y="1342558"/>
            <a:ext cx="11779802" cy="3504020"/>
            <a:chOff x="0" y="0"/>
            <a:chExt cx="11779801" cy="3504018"/>
          </a:xfrm>
        </p:grpSpPr>
        <p:grpSp>
          <p:nvGrpSpPr>
            <p:cNvPr id="215" name="Gruppieren"/>
            <p:cNvGrpSpPr/>
            <p:nvPr/>
          </p:nvGrpSpPr>
          <p:grpSpPr>
            <a:xfrm>
              <a:off x="0" y="0"/>
              <a:ext cx="11275599" cy="3504019"/>
              <a:chOff x="0" y="0"/>
              <a:chExt cx="11275598" cy="3504018"/>
            </a:xfrm>
          </p:grpSpPr>
          <p:pic>
            <p:nvPicPr>
              <p:cNvPr id="213" name="ArXiv_web.svg.png" descr="ArXiv_web.svg.png"/>
              <p:cNvPicPr>
                <a:picLocks noChangeAspect="1"/>
              </p:cNvPicPr>
              <p:nvPr/>
            </p:nvPicPr>
            <p:blipFill>
              <a:blip r:embed="rId5">
                <a:extLst/>
              </a:blip>
              <a:stretch>
                <a:fillRect/>
              </a:stretch>
            </p:blipFill>
            <p:spPr>
              <a:xfrm>
                <a:off x="0" y="0"/>
                <a:ext cx="9626426" cy="3504019"/>
              </a:xfrm>
              <a:prstGeom prst="rect">
                <a:avLst/>
              </a:prstGeom>
              <a:ln w="12700" cap="flat">
                <a:noFill/>
                <a:round/>
              </a:ln>
              <a:effectLst/>
            </p:spPr>
          </p:pic>
          <p:sp>
            <p:nvSpPr>
              <p:cNvPr id="214" name="Preprint server"/>
              <p:cNvSpPr/>
              <p:nvPr/>
            </p:nvSpPr>
            <p:spPr>
              <a:xfrm>
                <a:off x="10005598" y="501140"/>
                <a:ext cx="1270001" cy="1270001"/>
              </a:xfrm>
              <a:prstGeom prst="line">
                <a:avLst/>
              </a:prstGeom>
              <a:noFill/>
              <a:ln w="254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101600" tIns="101600" rIns="101600" bIns="101600" numCol="1" anchor="ctr">
                <a:spAutoFit/>
              </a:bodyPr>
              <a:lstStyle>
                <a:lvl1pPr>
                  <a:defRPr sz="5000" b="1">
                    <a:latin typeface="Helvetica"/>
                    <a:ea typeface="Helvetica"/>
                    <a:cs typeface="Helvetica"/>
                    <a:sym typeface="Helvetica"/>
                  </a:defRPr>
                </a:lvl1pPr>
              </a:lstStyle>
              <a:p>
                <a:r>
                  <a:t>Preprint server</a:t>
                </a:r>
              </a:p>
            </p:txBody>
          </p:sp>
        </p:grpSp>
        <p:sp>
          <p:nvSpPr>
            <p:cNvPr id="216" name="Scientific peers…"/>
            <p:cNvSpPr/>
            <p:nvPr/>
          </p:nvSpPr>
          <p:spPr>
            <a:xfrm>
              <a:off x="10509801" y="1752009"/>
              <a:ext cx="1270001" cy="1270001"/>
            </a:xfrm>
            <a:prstGeom prst="line">
              <a:avLst/>
            </a:prstGeom>
            <a:noFill/>
            <a:ln w="254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101600" tIns="101600" rIns="101600" bIns="101600" numCol="1" anchor="ctr">
              <a:spAutoFit/>
            </a:bodyPr>
            <a:lstStyle/>
            <a:p>
              <a:pPr marL="457200" marR="0" indent="-457200" defTabSz="914400">
                <a:spcBef>
                  <a:spcPts val="2400"/>
                </a:spcBef>
                <a:buClr>
                  <a:srgbClr val="004B8A"/>
                </a:buClr>
                <a:buSzPct val="100000"/>
                <a:buChar char="‣"/>
                <a:defRPr sz="4000"/>
              </a:pPr>
              <a:r>
                <a:t>Scientific peers</a:t>
              </a:r>
            </a:p>
            <a:p>
              <a:pPr marL="457200" marR="0" indent="-457200" defTabSz="914400">
                <a:spcBef>
                  <a:spcPts val="2400"/>
                </a:spcBef>
                <a:buClr>
                  <a:srgbClr val="004B8A"/>
                </a:buClr>
                <a:buSzPct val="100000"/>
                <a:buChar char="‣"/>
                <a:defRPr sz="4000"/>
              </a:pPr>
              <a:r>
                <a:t>Media audiences</a:t>
              </a:r>
            </a:p>
          </p:txBody>
        </p:sp>
      </p:grpSp>
    </p:spTree>
  </p:cSld>
  <p:clrMapOvr>
    <a:masterClrMapping/>
  </p:clrMapOvr>
  <p:transition spd="med"/>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1" presetClass="entr" presetSubtype="0" fill="hold" grpId="1" nodeType="clickEffect">
                                  <p:stCondLst>
                                    <p:cond delay="0"/>
                                  </p:stCondLst>
                                  <p:iterate>
                                    <p:tmAbs val="0"/>
                                  </p:iterate>
                                  <p:childTnLst>
                                    <p:set>
                                      <p:cBhvr>
                                        <p:cTn id="6" fill="hold"/>
                                        <p:tgtEl>
                                          <p:spTgt spid="21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2" nodeType="clickEffect">
                                  <p:stCondLst>
                                    <p:cond delay="0"/>
                                  </p:stCondLst>
                                  <p:iterate>
                                    <p:tmAbs val="0"/>
                                  </p:iterate>
                                  <p:childTnLst>
                                    <p:set>
                                      <p:cBhvr>
                                        <p:cTn id="10" fill="hold"/>
                                        <p:tgtEl>
                                          <p:spTgt spid="2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2" grpId="2" animBg="1" advAuto="0"/>
      <p:bldP spid="217" grpId="1" animBg="1" advAuto="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1" name="Open Access"/>
          <p:cNvSpPr/>
          <p:nvPr/>
        </p:nvSpPr>
        <p:spPr>
          <a:xfrm>
            <a:off x="2619718" y="1366761"/>
            <a:ext cx="4256151" cy="1305737"/>
          </a:xfrm>
          <a:prstGeom prst="rect">
            <a:avLst/>
          </a:prstGeom>
          <a:solidFill>
            <a:srgbClr val="004C8A"/>
          </a:solidFill>
          <a:ln w="12700">
            <a:miter lim="400000"/>
          </a:ln>
          <a:effectLst>
            <a:outerShdw blurRad="63500" dist="25400" dir="5400000" rotWithShape="0">
              <a:srgbClr val="000000">
                <a:alpha val="50000"/>
              </a:srgbClr>
            </a:outerShdw>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101600" tIns="101600" rIns="101600" bIns="101600" anchor="ctr"/>
          <a:lstStyle>
            <a:lvl1pPr algn="ctr">
              <a:defRPr b="1">
                <a:solidFill>
                  <a:srgbClr val="FFFFFF"/>
                </a:solidFill>
                <a:latin typeface="Helvetica"/>
                <a:ea typeface="Helvetica"/>
                <a:cs typeface="Helvetica"/>
                <a:sym typeface="Helvetica"/>
              </a:defRPr>
            </a:lvl1pPr>
          </a:lstStyle>
          <a:p>
            <a:r>
              <a:t>Open Access</a:t>
            </a:r>
          </a:p>
        </p:txBody>
      </p:sp>
      <p:sp>
        <p:nvSpPr>
          <p:cNvPr id="222" name="Open (Research) Data / Materials"/>
          <p:cNvSpPr/>
          <p:nvPr/>
        </p:nvSpPr>
        <p:spPr>
          <a:xfrm>
            <a:off x="2619718" y="2950138"/>
            <a:ext cx="4256151" cy="1305737"/>
          </a:xfrm>
          <a:prstGeom prst="rect">
            <a:avLst/>
          </a:prstGeom>
          <a:solidFill>
            <a:srgbClr val="004C8A"/>
          </a:solidFill>
          <a:ln w="12700">
            <a:miter lim="400000"/>
          </a:ln>
          <a:effectLst>
            <a:outerShdw blurRad="63500" dist="25400" dir="5400000" rotWithShape="0">
              <a:srgbClr val="000000">
                <a:alpha val="50000"/>
              </a:srgbClr>
            </a:outerShdw>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101600" tIns="101600" rIns="101600" bIns="101600" anchor="ctr"/>
          <a:lstStyle>
            <a:lvl1pPr algn="ctr">
              <a:defRPr b="1">
                <a:solidFill>
                  <a:srgbClr val="FFFFFF"/>
                </a:solidFill>
                <a:latin typeface="Helvetica"/>
                <a:ea typeface="Helvetica"/>
                <a:cs typeface="Helvetica"/>
                <a:sym typeface="Helvetica"/>
              </a:defRPr>
            </a:lvl1pPr>
          </a:lstStyle>
          <a:p>
            <a:r>
              <a:t>Open (Research) Data / Materials</a:t>
            </a:r>
          </a:p>
        </p:txBody>
      </p:sp>
      <p:sp>
        <p:nvSpPr>
          <p:cNvPr id="223" name="Open Source / Open Methods"/>
          <p:cNvSpPr/>
          <p:nvPr/>
        </p:nvSpPr>
        <p:spPr>
          <a:xfrm>
            <a:off x="2619718" y="4533515"/>
            <a:ext cx="4256151" cy="1305737"/>
          </a:xfrm>
          <a:prstGeom prst="rect">
            <a:avLst/>
          </a:prstGeom>
          <a:solidFill>
            <a:srgbClr val="004C8A"/>
          </a:solidFill>
          <a:ln w="12700">
            <a:miter lim="400000"/>
          </a:ln>
          <a:effectLst>
            <a:outerShdw blurRad="63500" dist="25400" dir="5400000" rotWithShape="0">
              <a:srgbClr val="000000">
                <a:alpha val="50000"/>
              </a:srgbClr>
            </a:outerShdw>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101600" tIns="101600" rIns="101600" bIns="101600" anchor="ctr"/>
          <a:lstStyle>
            <a:lvl1pPr algn="ctr">
              <a:defRPr b="1">
                <a:solidFill>
                  <a:srgbClr val="FFFFFF"/>
                </a:solidFill>
                <a:latin typeface="Helvetica"/>
                <a:ea typeface="Helvetica"/>
                <a:cs typeface="Helvetica"/>
                <a:sym typeface="Helvetica"/>
              </a:defRPr>
            </a:lvl1pPr>
          </a:lstStyle>
          <a:p>
            <a:r>
              <a:t>Open Source / Open Methods</a:t>
            </a:r>
          </a:p>
        </p:txBody>
      </p:sp>
      <p:sp>
        <p:nvSpPr>
          <p:cNvPr id="224" name="Open Instructions"/>
          <p:cNvSpPr/>
          <p:nvPr/>
        </p:nvSpPr>
        <p:spPr>
          <a:xfrm>
            <a:off x="2619718" y="6205132"/>
            <a:ext cx="4256151" cy="1305736"/>
          </a:xfrm>
          <a:prstGeom prst="rect">
            <a:avLst/>
          </a:prstGeom>
          <a:solidFill>
            <a:srgbClr val="004C8A"/>
          </a:solidFill>
          <a:ln w="12700">
            <a:miter lim="400000"/>
          </a:ln>
          <a:effectLst>
            <a:outerShdw blurRad="63500" dist="25400" dir="5400000" rotWithShape="0">
              <a:srgbClr val="000000">
                <a:alpha val="50000"/>
              </a:srgbClr>
            </a:outerShdw>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101600" tIns="101600" rIns="101600" bIns="101600" anchor="ctr"/>
          <a:lstStyle>
            <a:lvl1pPr algn="ctr">
              <a:defRPr b="1">
                <a:solidFill>
                  <a:srgbClr val="FFFFFF"/>
                </a:solidFill>
                <a:latin typeface="Helvetica"/>
                <a:ea typeface="Helvetica"/>
                <a:cs typeface="Helvetica"/>
                <a:sym typeface="Helvetica"/>
              </a:defRPr>
            </a:lvl1pPr>
          </a:lstStyle>
          <a:p>
            <a:r>
              <a:t>Open Instructions</a:t>
            </a:r>
          </a:p>
        </p:txBody>
      </p:sp>
      <p:sp>
        <p:nvSpPr>
          <p:cNvPr id="225" name="Open Education"/>
          <p:cNvSpPr/>
          <p:nvPr/>
        </p:nvSpPr>
        <p:spPr>
          <a:xfrm>
            <a:off x="2619718" y="7876748"/>
            <a:ext cx="4256151" cy="1305737"/>
          </a:xfrm>
          <a:prstGeom prst="rect">
            <a:avLst/>
          </a:prstGeom>
          <a:solidFill>
            <a:srgbClr val="004C8A"/>
          </a:solidFill>
          <a:ln w="12700">
            <a:miter lim="400000"/>
          </a:ln>
          <a:effectLst>
            <a:outerShdw blurRad="63500" dist="25400" dir="5400000" rotWithShape="0">
              <a:srgbClr val="000000">
                <a:alpha val="50000"/>
              </a:srgbClr>
            </a:outerShdw>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101600" tIns="101600" rIns="101600" bIns="101600" anchor="ctr"/>
          <a:lstStyle>
            <a:lvl1pPr algn="ctr">
              <a:defRPr b="1">
                <a:solidFill>
                  <a:srgbClr val="FFFFFF"/>
                </a:solidFill>
                <a:latin typeface="Helvetica"/>
                <a:ea typeface="Helvetica"/>
                <a:cs typeface="Helvetica"/>
                <a:sym typeface="Helvetica"/>
              </a:defRPr>
            </a:lvl1pPr>
          </a:lstStyle>
          <a:p>
            <a:r>
              <a:t>Open Education</a:t>
            </a:r>
          </a:p>
        </p:txBody>
      </p:sp>
      <p:sp>
        <p:nvSpPr>
          <p:cNvPr id="226" name="Open Evaluation"/>
          <p:cNvSpPr/>
          <p:nvPr/>
        </p:nvSpPr>
        <p:spPr>
          <a:xfrm>
            <a:off x="2619718" y="9460125"/>
            <a:ext cx="4256151" cy="1305737"/>
          </a:xfrm>
          <a:prstGeom prst="rect">
            <a:avLst/>
          </a:prstGeom>
          <a:solidFill>
            <a:srgbClr val="004C8A"/>
          </a:solidFill>
          <a:ln w="12700">
            <a:miter lim="400000"/>
          </a:ln>
          <a:effectLst>
            <a:outerShdw blurRad="63500" dist="25400" dir="5400000" rotWithShape="0">
              <a:srgbClr val="000000">
                <a:alpha val="50000"/>
              </a:srgbClr>
            </a:outerShdw>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101600" tIns="101600" rIns="101600" bIns="101600" anchor="ctr"/>
          <a:lstStyle>
            <a:lvl1pPr algn="ctr">
              <a:defRPr b="1">
                <a:solidFill>
                  <a:srgbClr val="FFFFFF"/>
                </a:solidFill>
                <a:latin typeface="Helvetica"/>
                <a:ea typeface="Helvetica"/>
                <a:cs typeface="Helvetica"/>
                <a:sym typeface="Helvetica"/>
              </a:defRPr>
            </a:lvl1pPr>
          </a:lstStyle>
          <a:p>
            <a:r>
              <a:t>Open Evaluation</a:t>
            </a:r>
          </a:p>
        </p:txBody>
      </p:sp>
      <p:sp>
        <p:nvSpPr>
          <p:cNvPr id="227" name="Citizen Science"/>
          <p:cNvSpPr/>
          <p:nvPr/>
        </p:nvSpPr>
        <p:spPr>
          <a:xfrm>
            <a:off x="2619718" y="11043501"/>
            <a:ext cx="4256151" cy="1305737"/>
          </a:xfrm>
          <a:prstGeom prst="rect">
            <a:avLst/>
          </a:prstGeom>
          <a:solidFill>
            <a:srgbClr val="004C8A"/>
          </a:solidFill>
          <a:ln w="12700">
            <a:miter lim="400000"/>
          </a:ln>
          <a:effectLst>
            <a:outerShdw blurRad="63500" dist="25400" dir="5400000" rotWithShape="0">
              <a:srgbClr val="000000">
                <a:alpha val="50000"/>
              </a:srgbClr>
            </a:outerShdw>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101600" tIns="101600" rIns="101600" bIns="101600" anchor="ctr"/>
          <a:lstStyle>
            <a:lvl1pPr algn="ctr">
              <a:defRPr b="1">
                <a:solidFill>
                  <a:srgbClr val="FFFFFF"/>
                </a:solidFill>
                <a:latin typeface="Helvetica"/>
                <a:ea typeface="Helvetica"/>
                <a:cs typeface="Helvetica"/>
                <a:sym typeface="Helvetica"/>
              </a:defRPr>
            </a:lvl1pPr>
          </a:lstStyle>
          <a:p>
            <a:r>
              <a:t>Citizen Science</a:t>
            </a:r>
          </a:p>
        </p:txBody>
      </p:sp>
      <p:sp>
        <p:nvSpPr>
          <p:cNvPr id="228" name="O P E N    S C I E N C E"/>
          <p:cNvSpPr/>
          <p:nvPr/>
        </p:nvSpPr>
        <p:spPr>
          <a:xfrm rot="16200000">
            <a:off x="-3815280" y="6205132"/>
            <a:ext cx="10948826" cy="1305736"/>
          </a:xfrm>
          <a:prstGeom prst="rect">
            <a:avLst/>
          </a:prstGeom>
          <a:solidFill>
            <a:srgbClr val="004C8A"/>
          </a:solidFill>
          <a:ln w="12700">
            <a:miter lim="400000"/>
          </a:ln>
          <a:effectLst>
            <a:outerShdw blurRad="63500" dist="25400" dir="5400000" rotWithShape="0">
              <a:srgbClr val="000000">
                <a:alpha val="50000"/>
              </a:srgbClr>
            </a:outerShdw>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101600" tIns="101600" rIns="101600" bIns="101600" anchor="ctr"/>
          <a:lstStyle>
            <a:lvl1pPr algn="ctr">
              <a:defRPr b="1">
                <a:solidFill>
                  <a:srgbClr val="FFFFFF"/>
                </a:solidFill>
                <a:latin typeface="Helvetica"/>
                <a:ea typeface="Helvetica"/>
                <a:cs typeface="Helvetica"/>
                <a:sym typeface="Helvetica"/>
              </a:defRPr>
            </a:lvl1pPr>
          </a:lstStyle>
          <a:p>
            <a:r>
              <a:t>O P E N    S C I E N C E</a:t>
            </a:r>
          </a:p>
        </p:txBody>
      </p:sp>
      <p:pic>
        <p:nvPicPr>
          <p:cNvPr id="229" name="logo-open-science.jpg" descr="logo-open-science.jpg"/>
          <p:cNvPicPr>
            <a:picLocks noChangeAspect="1"/>
          </p:cNvPicPr>
          <p:nvPr/>
        </p:nvPicPr>
        <p:blipFill>
          <a:blip r:embed="rId3">
            <a:extLst/>
          </a:blip>
          <a:stretch>
            <a:fillRect/>
          </a:stretch>
        </p:blipFill>
        <p:spPr>
          <a:xfrm>
            <a:off x="7847131" y="1035606"/>
            <a:ext cx="9393462" cy="11644788"/>
          </a:xfrm>
          <a:prstGeom prst="rect">
            <a:avLst/>
          </a:prstGeom>
          <a:ln w="12700"/>
        </p:spPr>
      </p:pic>
      <p:sp>
        <p:nvSpPr>
          <p:cNvPr id="230" name="How to organize science  more openly?"/>
          <p:cNvSpPr txBox="1"/>
          <p:nvPr/>
        </p:nvSpPr>
        <p:spPr>
          <a:xfrm>
            <a:off x="15529824" y="7284632"/>
            <a:ext cx="8936737" cy="2032001"/>
          </a:xfrm>
          <a:prstGeom prst="rect">
            <a:avLst/>
          </a:prstGeom>
          <a:ln w="254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101600" tIns="101600" rIns="101600" bIns="101600" anchor="ctr">
            <a:spAutoFit/>
          </a:bodyPr>
          <a:lstStyle/>
          <a:p>
            <a:pPr>
              <a:defRPr sz="6000">
                <a:latin typeface="Helvetica Light"/>
                <a:ea typeface="Helvetica Light"/>
                <a:cs typeface="Helvetica Light"/>
                <a:sym typeface="Helvetica Light"/>
              </a:defRPr>
            </a:pPr>
            <a:r>
              <a:t>How to organize science </a:t>
            </a:r>
            <a:br/>
            <a:r>
              <a:t>more openly?</a:t>
            </a:r>
          </a:p>
        </p:txBody>
      </p:sp>
    </p:spTree>
  </p:cSld>
  <p:clrMapOvr>
    <a:masterClrMapping/>
  </p:clrMapOvr>
  <p:transition spd="med"/>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4" name="Organizing Open Strategies in Science"/>
          <p:cNvSpPr txBox="1"/>
          <p:nvPr/>
        </p:nvSpPr>
        <p:spPr>
          <a:xfrm>
            <a:off x="962758" y="1302767"/>
            <a:ext cx="13594081" cy="1117601"/>
          </a:xfrm>
          <a:prstGeom prst="rect">
            <a:avLst/>
          </a:prstGeom>
          <a:ln w="254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101600" tIns="101600" rIns="101600" bIns="101600" anchor="ctr">
            <a:spAutoFit/>
          </a:bodyPr>
          <a:lstStyle>
            <a:lvl1pPr>
              <a:defRPr sz="6000">
                <a:latin typeface="Helvetica Light"/>
                <a:ea typeface="Helvetica Light"/>
                <a:cs typeface="Helvetica Light"/>
                <a:sym typeface="Helvetica Light"/>
              </a:defRPr>
            </a:lvl1pPr>
          </a:lstStyle>
          <a:p>
            <a:r>
              <a:t>Organizing Open Strategies in Science</a:t>
            </a:r>
          </a:p>
        </p:txBody>
      </p:sp>
      <p:grpSp>
        <p:nvGrpSpPr>
          <p:cNvPr id="237" name="Gruppieren"/>
          <p:cNvGrpSpPr/>
          <p:nvPr/>
        </p:nvGrpSpPr>
        <p:grpSpPr>
          <a:xfrm>
            <a:off x="10666391" y="3747241"/>
            <a:ext cx="13122913" cy="8697083"/>
            <a:chOff x="0" y="0"/>
            <a:chExt cx="13122912" cy="8697081"/>
          </a:xfrm>
        </p:grpSpPr>
        <p:pic>
          <p:nvPicPr>
            <p:cNvPr id="235" name="Bild" descr="Bild"/>
            <p:cNvPicPr>
              <a:picLocks noChangeAspect="1"/>
            </p:cNvPicPr>
            <p:nvPr/>
          </p:nvPicPr>
          <p:blipFill>
            <a:blip r:embed="rId3">
              <a:extLst/>
            </a:blip>
            <a:srcRect t="13226"/>
            <a:stretch>
              <a:fillRect/>
            </a:stretch>
          </p:blipFill>
          <p:spPr>
            <a:xfrm>
              <a:off x="0" y="1268387"/>
              <a:ext cx="13122913" cy="7428695"/>
            </a:xfrm>
            <a:prstGeom prst="rect">
              <a:avLst/>
            </a:prstGeom>
            <a:ln w="12700" cap="flat">
              <a:noFill/>
              <a:round/>
            </a:ln>
            <a:effectLst/>
          </p:spPr>
        </p:pic>
        <p:sp>
          <p:nvSpPr>
            <p:cNvPr id="236" name="Levels"/>
            <p:cNvSpPr txBox="1"/>
            <p:nvPr/>
          </p:nvSpPr>
          <p:spPr>
            <a:xfrm>
              <a:off x="9683681" y="-1"/>
              <a:ext cx="2271911" cy="943597"/>
            </a:xfrm>
            <a:prstGeom prst="rect">
              <a:avLst/>
            </a:prstGeom>
            <a:noFill/>
            <a:ln w="254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101600" tIns="101600" rIns="101600" bIns="101600" numCol="1" anchor="ctr">
              <a:spAutoFit/>
            </a:bodyPr>
            <a:lstStyle>
              <a:lvl1pPr marL="0" marR="0" defTabSz="914400">
                <a:spcBef>
                  <a:spcPts val="2400"/>
                </a:spcBef>
                <a:defRPr sz="5200" b="1"/>
              </a:lvl1pPr>
            </a:lstStyle>
            <a:p>
              <a:r>
                <a:t>Levels</a:t>
              </a:r>
            </a:p>
          </p:txBody>
        </p:sp>
      </p:grpSp>
      <p:sp>
        <p:nvSpPr>
          <p:cNvPr id="238" name="Source: Taken from Brian Nosek https://osf.io/r9v3p/ and https://cos.io/blog/strategy-culture-change"/>
          <p:cNvSpPr txBox="1"/>
          <p:nvPr/>
        </p:nvSpPr>
        <p:spPr>
          <a:xfrm>
            <a:off x="17253945" y="13214616"/>
            <a:ext cx="7028826" cy="376015"/>
          </a:xfrm>
          <a:prstGeom prst="rect">
            <a:avLst/>
          </a:prstGeom>
          <a:ln w="254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101600" tIns="101600" rIns="101600" bIns="101600" anchor="ctr">
            <a:spAutoFit/>
          </a:bodyPr>
          <a:lstStyle>
            <a:lvl1pPr>
              <a:defRPr sz="1200"/>
            </a:lvl1pPr>
          </a:lstStyle>
          <a:p>
            <a:r>
              <a:t>Source: Taken from Brian Nosek https://osf.io/r9v3p/ and https://cos.io/blog/strategy-culture-change </a:t>
            </a:r>
          </a:p>
        </p:txBody>
      </p:sp>
      <p:sp>
        <p:nvSpPr>
          <p:cNvPr id="239" name="Source: Presentation by Maximilian Heimstädt and Katja Mayer"/>
          <p:cNvSpPr txBox="1"/>
          <p:nvPr/>
        </p:nvSpPr>
        <p:spPr>
          <a:xfrm>
            <a:off x="83105" y="13214616"/>
            <a:ext cx="4566316" cy="376015"/>
          </a:xfrm>
          <a:prstGeom prst="rect">
            <a:avLst/>
          </a:prstGeom>
          <a:ln w="254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101600" tIns="101600" rIns="101600" bIns="101600" anchor="ctr">
            <a:spAutoFit/>
          </a:bodyPr>
          <a:lstStyle>
            <a:lvl1pPr>
              <a:defRPr sz="1200"/>
            </a:lvl1pPr>
          </a:lstStyle>
          <a:p>
            <a:r>
              <a:t>Source: Presentation by Maximilian Heimstädt and Katja Mayer</a:t>
            </a:r>
          </a:p>
        </p:txBody>
      </p:sp>
      <p:sp>
        <p:nvSpPr>
          <p:cNvPr id="240" name="Goals…"/>
          <p:cNvSpPr txBox="1"/>
          <p:nvPr/>
        </p:nvSpPr>
        <p:spPr>
          <a:xfrm>
            <a:off x="1015838" y="3871602"/>
            <a:ext cx="11795077" cy="5972796"/>
          </a:xfrm>
          <a:prstGeom prst="rect">
            <a:avLst/>
          </a:prstGeom>
          <a:ln w="254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101600" tIns="101600" rIns="101600" bIns="101600" anchor="ctr">
            <a:spAutoFit/>
          </a:bodyPr>
          <a:lstStyle/>
          <a:p>
            <a:pPr marL="0" marR="0" defTabSz="914400">
              <a:spcBef>
                <a:spcPts val="2400"/>
              </a:spcBef>
              <a:defRPr sz="5200" b="1"/>
            </a:pPr>
            <a:r>
              <a:t>Goals</a:t>
            </a:r>
          </a:p>
          <a:p>
            <a:pPr marL="457199" marR="0" indent="-457199" defTabSz="914400">
              <a:spcBef>
                <a:spcPts val="2400"/>
              </a:spcBef>
              <a:buClr>
                <a:srgbClr val="004B8A"/>
              </a:buClr>
              <a:buSzPct val="100000"/>
              <a:buChar char="‣"/>
              <a:defRPr sz="5200"/>
            </a:pPr>
            <a:r>
              <a:t>Sharing and collaboration</a:t>
            </a:r>
          </a:p>
          <a:p>
            <a:pPr marL="457199" marR="0" indent="-457199" defTabSz="914400">
              <a:spcBef>
                <a:spcPts val="2400"/>
              </a:spcBef>
              <a:buClr>
                <a:srgbClr val="004B8A"/>
              </a:buClr>
              <a:buSzPct val="100000"/>
              <a:buChar char="‣"/>
              <a:defRPr sz="5200"/>
            </a:pPr>
            <a:r>
              <a:t>Transparency and reproducibility</a:t>
            </a:r>
          </a:p>
          <a:p>
            <a:pPr marL="457199" marR="0" indent="-457199" defTabSz="914400">
              <a:spcBef>
                <a:spcPts val="2400"/>
              </a:spcBef>
              <a:buClr>
                <a:srgbClr val="004B8A"/>
              </a:buClr>
              <a:buSzPct val="100000"/>
              <a:buChar char="‣"/>
              <a:defRPr sz="5200"/>
            </a:pPr>
            <a:r>
              <a:t>Re-usability and new applications</a:t>
            </a:r>
          </a:p>
          <a:p>
            <a:pPr marL="457199" marR="0" indent="-457199" defTabSz="914400">
              <a:spcBef>
                <a:spcPts val="2400"/>
              </a:spcBef>
              <a:buClr>
                <a:srgbClr val="004B8A"/>
              </a:buClr>
              <a:buSzPct val="100000"/>
              <a:buChar char="‣"/>
              <a:defRPr sz="5200"/>
            </a:pPr>
            <a:r>
              <a:t>Societal participation and feedback loops</a:t>
            </a:r>
          </a:p>
        </p:txBody>
      </p:sp>
    </p:spTree>
  </p:cSld>
  <p:clrMapOvr>
    <a:masterClrMapping/>
  </p:clrMapOvr>
  <p:transition spd="med"/>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1" presetClass="entr" presetSubtype="0" fill="hold" grpId="1" nodeType="clickEffect">
                                  <p:stCondLst>
                                    <p:cond delay="0"/>
                                  </p:stCondLst>
                                  <p:iterate>
                                    <p:tmAbs val="0"/>
                                  </p:iterate>
                                  <p:childTnLst>
                                    <p:set>
                                      <p:cBhvr>
                                        <p:cTn id="6" fill="hold"/>
                                        <p:tgtEl>
                                          <p:spTgt spid="23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7" grpId="1" animBg="1" advAuto="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4" name="E-Mail: Leonhard.Dobusch@uibk.ac.at…"/>
          <p:cNvSpPr txBox="1"/>
          <p:nvPr/>
        </p:nvSpPr>
        <p:spPr>
          <a:xfrm>
            <a:off x="1028465" y="2871143"/>
            <a:ext cx="16586201" cy="9728201"/>
          </a:xfrm>
          <a:prstGeom prst="rect">
            <a:avLst/>
          </a:prstGeom>
          <a:ln w="254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101600" tIns="101600" rIns="101600" bIns="101600">
            <a:spAutoFit/>
          </a:bodyPr>
          <a:lstStyle/>
          <a:p>
            <a:pPr>
              <a:spcBef>
                <a:spcPts val="1100"/>
              </a:spcBef>
              <a:buClr>
                <a:srgbClr val="D81E00"/>
              </a:buClr>
              <a:buFont typeface="Wingdings"/>
            </a:pPr>
            <a:endParaRPr/>
          </a:p>
          <a:p>
            <a:pPr>
              <a:spcBef>
                <a:spcPts val="1100"/>
              </a:spcBef>
              <a:buClr>
                <a:srgbClr val="D81E00"/>
              </a:buClr>
              <a:buFont typeface="Wingdings"/>
            </a:pPr>
            <a:endParaRPr/>
          </a:p>
          <a:p>
            <a:pPr>
              <a:spcBef>
                <a:spcPts val="1100"/>
              </a:spcBef>
              <a:buClr>
                <a:srgbClr val="D81E00"/>
              </a:buClr>
              <a:buFont typeface="Wingdings"/>
            </a:pPr>
            <a:r>
              <a:rPr sz="4800"/>
              <a:t>E-Mail: </a:t>
            </a:r>
            <a:r>
              <a:rPr sz="4800" u="sng">
                <a:hlinkClick r:id="rId2"/>
              </a:rPr>
              <a:t>Leonhard.Dobusch@uibk.ac.at</a:t>
            </a:r>
            <a:r>
              <a:rPr sz="4800"/>
              <a:t> </a:t>
            </a:r>
          </a:p>
          <a:p>
            <a:pPr>
              <a:spcBef>
                <a:spcPts val="1100"/>
              </a:spcBef>
              <a:buClr>
                <a:srgbClr val="D81E00"/>
              </a:buClr>
              <a:buFont typeface="Wingdings"/>
              <a:defRPr sz="4800"/>
            </a:pPr>
            <a:r>
              <a:t>Twitter: </a:t>
            </a:r>
            <a:r>
              <a:rPr u="sng">
                <a:hlinkClick r:id="rId3"/>
              </a:rPr>
              <a:t>@leonidobusch</a:t>
            </a:r>
          </a:p>
          <a:p>
            <a:pPr>
              <a:spcBef>
                <a:spcPts val="1100"/>
              </a:spcBef>
              <a:buClr>
                <a:srgbClr val="D81E00"/>
              </a:buClr>
              <a:buFont typeface="Wingdings"/>
            </a:pPr>
            <a:r>
              <a:rPr sz="4800"/>
              <a:t>Web:</a:t>
            </a:r>
            <a:r>
              <a:rPr sz="4800" b="1"/>
              <a:t> </a:t>
            </a:r>
            <a:r>
              <a:rPr sz="4800" u="sng">
                <a:hlinkClick r:id="rId4"/>
              </a:rPr>
              <a:t>bit.ly/LD-UIBK</a:t>
            </a:r>
            <a:r>
              <a:rPr sz="4800"/>
              <a:t> // </a:t>
            </a:r>
            <a:r>
              <a:rPr sz="4800" u="sng">
                <a:hlinkClick r:id="rId5"/>
              </a:rPr>
              <a:t>dobusch.net</a:t>
            </a:r>
            <a:r>
              <a:rPr sz="4800"/>
              <a:t> </a:t>
            </a:r>
          </a:p>
          <a:p>
            <a:pPr>
              <a:spcBef>
                <a:spcPts val="1100"/>
              </a:spcBef>
              <a:buClr>
                <a:srgbClr val="D81E00"/>
              </a:buClr>
              <a:buFont typeface="Wingdings"/>
              <a:defRPr sz="4800"/>
            </a:pPr>
            <a:endParaRPr sz="4800"/>
          </a:p>
          <a:p>
            <a:pPr>
              <a:spcBef>
                <a:spcPts val="1100"/>
              </a:spcBef>
              <a:buClr>
                <a:srgbClr val="D81E00"/>
              </a:buClr>
              <a:buFont typeface="Wingdings"/>
            </a:pPr>
            <a:r>
              <a:rPr sz="4800"/>
              <a:t>Research blogs:</a:t>
            </a:r>
            <a:br>
              <a:rPr sz="4800"/>
            </a:br>
            <a:r>
              <a:rPr sz="4800" u="sng">
                <a:hlinkClick r:id="rId6"/>
              </a:rPr>
              <a:t>osconjunction.net</a:t>
            </a:r>
            <a:br>
              <a:rPr sz="4800"/>
            </a:br>
            <a:r>
              <a:rPr sz="4800" u="sng">
                <a:hlinkClick r:id="rId7"/>
              </a:rPr>
              <a:t>governancexborders.com</a:t>
            </a:r>
            <a:r>
              <a:rPr sz="4800"/>
              <a:t> </a:t>
            </a:r>
          </a:p>
        </p:txBody>
      </p:sp>
      <p:sp>
        <p:nvSpPr>
          <p:cNvPr id="245" name="Contact"/>
          <p:cNvSpPr txBox="1"/>
          <p:nvPr/>
        </p:nvSpPr>
        <p:spPr>
          <a:xfrm>
            <a:off x="1048409" y="1063346"/>
            <a:ext cx="17364028" cy="1117601"/>
          </a:xfrm>
          <a:prstGeom prst="rect">
            <a:avLst/>
          </a:prstGeom>
          <a:ln w="254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101600" tIns="101600" rIns="101600" bIns="101600">
            <a:spAutoFit/>
          </a:bodyPr>
          <a:lstStyle>
            <a:lvl1pPr>
              <a:spcBef>
                <a:spcPts val="4100"/>
              </a:spcBef>
              <a:buClr>
                <a:srgbClr val="000000"/>
              </a:buClr>
              <a:buFont typeface="Helvetica"/>
              <a:defRPr sz="6000" b="1">
                <a:latin typeface="Helvetica"/>
                <a:ea typeface="Helvetica"/>
                <a:cs typeface="Helvetica"/>
                <a:sym typeface="Helvetica"/>
              </a:defRPr>
            </a:lvl1pPr>
          </a:lstStyle>
          <a:p>
            <a:r>
              <a:t>Contact</a:t>
            </a:r>
          </a:p>
        </p:txBody>
      </p:sp>
      <p:sp>
        <p:nvSpPr>
          <p:cNvPr id="246" name="Linie"/>
          <p:cNvSpPr/>
          <p:nvPr/>
        </p:nvSpPr>
        <p:spPr>
          <a:xfrm>
            <a:off x="1186107" y="2526045"/>
            <a:ext cx="7879010" cy="1"/>
          </a:xfrm>
          <a:prstGeom prst="line">
            <a:avLst/>
          </a:prstGeom>
          <a:ln w="254000">
            <a:solidFill>
              <a:srgbClr val="002F64"/>
            </a:solidFill>
          </a:ln>
        </p:spPr>
        <p:txBody>
          <a:bodyPr lIns="0" tIns="0" rIns="0" bIns="0"/>
          <a:lstStyle/>
          <a:p>
            <a:endParaRPr/>
          </a:p>
        </p:txBody>
      </p:sp>
      <p:pic>
        <p:nvPicPr>
          <p:cNvPr id="247" name="universitaet-innsbruck-logo-rgb-farbe.png" descr="universitaet-innsbruck-logo-rgb-farbe.png"/>
          <p:cNvPicPr>
            <a:picLocks noChangeAspect="1"/>
          </p:cNvPicPr>
          <p:nvPr/>
        </p:nvPicPr>
        <p:blipFill>
          <a:blip r:embed="rId8">
            <a:extLst/>
          </a:blip>
          <a:stretch>
            <a:fillRect/>
          </a:stretch>
        </p:blipFill>
        <p:spPr>
          <a:xfrm>
            <a:off x="15744865" y="163619"/>
            <a:ext cx="8210184" cy="3240314"/>
          </a:xfrm>
          <a:prstGeom prst="rect">
            <a:avLst/>
          </a:prstGeom>
          <a:ln w="12700"/>
        </p:spPr>
      </p:pic>
    </p:spTree>
  </p:cSld>
  <p:clrMapOvr>
    <a:masterClrMapping/>
  </p:clrMapOvr>
  <p:transition spd="med"/>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9" name="References"/>
          <p:cNvSpPr txBox="1"/>
          <p:nvPr/>
        </p:nvSpPr>
        <p:spPr>
          <a:xfrm>
            <a:off x="603694" y="578202"/>
            <a:ext cx="17364028" cy="1117601"/>
          </a:xfrm>
          <a:prstGeom prst="rect">
            <a:avLst/>
          </a:prstGeom>
          <a:ln w="254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101600" tIns="101600" rIns="101600" bIns="101600">
            <a:spAutoFit/>
          </a:bodyPr>
          <a:lstStyle>
            <a:lvl1pPr>
              <a:spcBef>
                <a:spcPts val="4100"/>
              </a:spcBef>
              <a:buClr>
                <a:srgbClr val="000000"/>
              </a:buClr>
              <a:buFont typeface="Helvetica"/>
              <a:defRPr sz="6000" b="1">
                <a:latin typeface="Helvetica"/>
                <a:ea typeface="Helvetica"/>
                <a:cs typeface="Helvetica"/>
                <a:sym typeface="Helvetica"/>
              </a:defRPr>
            </a:lvl1pPr>
          </a:lstStyle>
          <a:p>
            <a:r>
              <a:t>References</a:t>
            </a:r>
          </a:p>
        </p:txBody>
      </p:sp>
      <p:sp>
        <p:nvSpPr>
          <p:cNvPr id="250" name="Linie"/>
          <p:cNvSpPr/>
          <p:nvPr/>
        </p:nvSpPr>
        <p:spPr>
          <a:xfrm>
            <a:off x="741392" y="2040901"/>
            <a:ext cx="7879010" cy="1"/>
          </a:xfrm>
          <a:prstGeom prst="line">
            <a:avLst/>
          </a:prstGeom>
          <a:ln w="254000">
            <a:solidFill>
              <a:srgbClr val="004B8A"/>
            </a:solidFill>
          </a:ln>
        </p:spPr>
        <p:txBody>
          <a:bodyPr lIns="0" tIns="0" rIns="0" bIns="0"/>
          <a:lstStyle/>
          <a:p>
            <a:endParaRPr/>
          </a:p>
        </p:txBody>
      </p:sp>
      <p:sp>
        <p:nvSpPr>
          <p:cNvPr id="251" name="Dobusch, L., &amp; Heimstädt, M. (2019). Predatory publishing in management research: A call for open peer review. Management Learning, 50(5), 607-619.…"/>
          <p:cNvSpPr txBox="1"/>
          <p:nvPr/>
        </p:nvSpPr>
        <p:spPr>
          <a:xfrm>
            <a:off x="735937" y="2693007"/>
            <a:ext cx="21979880" cy="5330082"/>
          </a:xfrm>
          <a:prstGeom prst="rect">
            <a:avLst/>
          </a:prstGeom>
          <a:ln w="254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101600" tIns="101600" rIns="101600" bIns="101600" anchor="ctr">
            <a:spAutoFit/>
          </a:bodyPr>
          <a:lstStyle/>
          <a:p>
            <a:pPr marL="457199" marR="0" indent="-457199" defTabSz="914400">
              <a:buClr>
                <a:srgbClr val="004B8A"/>
              </a:buClr>
              <a:buSzPct val="100000"/>
              <a:buChar char="‣"/>
              <a:defRPr sz="4000"/>
            </a:pPr>
            <a:r>
              <a:t>Dobusch, L., &amp; Heimstädt, M. (2019). Predatory publishing in management research: A call for open peer review. Management Learning, 50(5), 607-619.</a:t>
            </a:r>
          </a:p>
          <a:p>
            <a:pPr marL="457199" marR="0" indent="-457199" defTabSz="914400">
              <a:buClr>
                <a:srgbClr val="004B8A"/>
              </a:buClr>
              <a:buSzPct val="100000"/>
              <a:buChar char="‣"/>
              <a:defRPr sz="4000"/>
            </a:pPr>
            <a:r>
              <a:t>Fecher, B., &amp; Friesike, S. (2014). Open science: one term, five schools of thought. In Opening science (pp. 17-47). Springer.</a:t>
            </a:r>
          </a:p>
          <a:p>
            <a:pPr marL="457199" marR="0" indent="-457199" defTabSz="914400">
              <a:buClr>
                <a:srgbClr val="004B8A"/>
              </a:buClr>
              <a:buSzPct val="100000"/>
              <a:buChar char="‣"/>
              <a:defRPr sz="4000"/>
            </a:pPr>
            <a:r>
              <a:t>Mayer, K. (2018): Open Science, all or nothing?, </a:t>
            </a:r>
            <a:r>
              <a:rPr u="sng">
                <a:hlinkClick r:id="rId2"/>
              </a:rPr>
              <a:t>https://zenodo.org/record/1889751#.XpnCHlMzYWo</a:t>
            </a:r>
          </a:p>
          <a:p>
            <a:pPr marL="457199" marR="0" indent="-457199" defTabSz="914400">
              <a:buClr>
                <a:srgbClr val="004B8A"/>
              </a:buClr>
              <a:buSzPct val="100000"/>
              <a:buChar char="‣"/>
              <a:defRPr sz="4000"/>
            </a:pPr>
            <a:r>
              <a:t>Merton, R. K. (1973) [1942]. The Normative Structure of Science. In: Merton, R. K. (ed.), The Sociology of Science: Theoretical and Empirical Investigations, Chicago: University of Chicago Press, ISBN 978-0-226-52091-9, OCLC 755754</a:t>
            </a:r>
          </a:p>
        </p:txBody>
      </p:sp>
      <p:sp>
        <p:nvSpPr>
          <p:cNvPr id="252" name="Foliennummer"/>
          <p:cNvSpPr txBox="1">
            <a:spLocks noGrp="1"/>
          </p:cNvSpPr>
          <p:nvPr>
            <p:ph type="sldNum" sz="quarter" idx="2"/>
          </p:nvPr>
        </p:nvSpPr>
        <p:spPr>
          <a:xfrm>
            <a:off x="20904200" y="13049250"/>
            <a:ext cx="624136" cy="609600"/>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lvl1pPr algn="l" defTabSz="914400">
              <a:defRPr sz="2400">
                <a:uFillTx/>
                <a:latin typeface="Helvetica"/>
                <a:ea typeface="Helvetica"/>
                <a:cs typeface="Helvetica"/>
                <a:sym typeface="Helvetica"/>
              </a:defRPr>
            </a:lvl1pPr>
          </a:lstStyle>
          <a:p>
            <a:fld id="{86CB4B4D-7CA3-9044-876B-883B54F8677D}" type="slidenum">
              <a:t>22</a:t>
            </a:fld>
            <a:endParaRPr/>
          </a:p>
        </p:txBody>
      </p:sp>
    </p:spTree>
  </p:cSld>
  <p:clrMapOvr>
    <a:masterClrMapping/>
  </p:clrMapOvr>
  <p:transition spd="med"/>
</p:sld>
</file>

<file path=ppt/theme/theme1.xml><?xml version="1.0" encoding="utf-8"?>
<a:theme xmlns:a="http://schemas.openxmlformats.org/drawingml/2006/main" name="White">
  <a:themeElements>
    <a:clrScheme name="White">
      <a:dk1>
        <a:srgbClr val="000000"/>
      </a:dk1>
      <a:lt1>
        <a:srgbClr val="FFFFFF"/>
      </a:lt1>
      <a:dk2>
        <a:srgbClr val="53585F"/>
      </a:dk2>
      <a:lt2>
        <a:srgbClr val="DCDEE0"/>
      </a:lt2>
      <a:accent1>
        <a:srgbClr val="0365C0"/>
      </a:accent1>
      <a:accent2>
        <a:srgbClr val="00882B"/>
      </a:accent2>
      <a:accent3>
        <a:srgbClr val="DCBD23"/>
      </a:accent3>
      <a:accent4>
        <a:srgbClr val="DE6A10"/>
      </a:accent4>
      <a:accent5>
        <a:srgbClr val="C82506"/>
      </a:accent5>
      <a:accent6>
        <a:srgbClr val="773F9B"/>
      </a:accent6>
      <a:hlink>
        <a:srgbClr val="0000FF"/>
      </a:hlink>
      <a:folHlink>
        <a:srgbClr val="FF00FF"/>
      </a:folHlink>
    </a:clrScheme>
    <a:fontScheme name="White">
      <a:majorFont>
        <a:latin typeface="Arial"/>
        <a:ea typeface="Arial"/>
        <a:cs typeface="Arial"/>
      </a:majorFont>
      <a:minorFont>
        <a:latin typeface="Arial"/>
        <a:ea typeface="Arial"/>
        <a:cs typeface="Arial"/>
      </a:minorFont>
    </a:fontScheme>
    <a:fmtScheme name="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outerShdw blurRad="101600" dist="25400" rotWithShape="0">
              <a:srgbClr val="000000">
                <a:alpha val="50000"/>
              </a:srgbClr>
            </a:outerShdw>
          </a:effectLst>
        </a:effectStyle>
        <a:effectStyle>
          <a:effectLst>
            <a:outerShdw blurRad="76200" dist="50800" dir="5400000" rotWithShape="0">
              <a:srgbClr val="000000">
                <a:alpha val="50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C6E6E9"/>
        </a:solidFill>
        <a:ln w="12700" cap="flat">
          <a:solidFill>
            <a:srgbClr val="000000"/>
          </a:solidFill>
          <a:prstDash val="solid"/>
          <a:round/>
        </a:ln>
        <a:effectLst/>
        <a:sp3d/>
      </a:spPr>
      <a:bodyPr rot="0" spcFirstLastPara="1" vertOverflow="overflow" horzOverflow="overflow" vert="horz" wrap="square" lIns="101600" tIns="101600" rIns="101600" bIns="101600" numCol="1" spcCol="38100" rtlCol="0" anchor="ctr">
        <a:spAutoFit/>
      </a:bodyPr>
      <a:lstStyle>
        <a:defPPr marL="81279" marR="81279"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
              <a:solidFill>
                <a:srgbClr val="000000"/>
              </a:solidFill>
            </a:uFill>
            <a:latin typeface="+mn-lt"/>
            <a:ea typeface="+mn-ea"/>
            <a:cs typeface="+mn-cs"/>
            <a:sym typeface="Arial"/>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12700" cap="flat">
          <a:solidFill>
            <a:srgbClr val="000000"/>
          </a:solidFill>
          <a:prstDash val="solid"/>
          <a:round/>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25400" cap="flat">
          <a:noFill/>
          <a:miter lim="400000"/>
        </a:ln>
        <a:effectLst/>
        <a:sp3d/>
      </a:spPr>
      <a:bodyPr rot="0" spcFirstLastPara="1" vertOverflow="overflow" horzOverflow="overflow" vert="horz" wrap="square" lIns="101600" tIns="101600" rIns="101600" bIns="101600" numCol="1" spcCol="38100" rtlCol="0" anchor="ctr">
        <a:spAutoFit/>
      </a:bodyPr>
      <a:lstStyle>
        <a:defPPr marL="81279" marR="81279"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
              <a:solidFill>
                <a:srgbClr val="000000"/>
              </a:solidFill>
            </a:uFill>
            <a:latin typeface="+mn-lt"/>
            <a:ea typeface="+mn-ea"/>
            <a:cs typeface="+mn-cs"/>
            <a:sym typeface="Arial"/>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ppt/theme/theme2.xml><?xml version="1.0" encoding="utf-8"?>
<a:theme xmlns:a="http://schemas.openxmlformats.org/drawingml/2006/main" name="White">
  <a:themeElements>
    <a:clrScheme name="White">
      <a:dk1>
        <a:srgbClr val="000000"/>
      </a:dk1>
      <a:lt1>
        <a:srgbClr val="FFFFFF"/>
      </a:lt1>
      <a:dk2>
        <a:srgbClr val="53585F"/>
      </a:dk2>
      <a:lt2>
        <a:srgbClr val="DCDEE0"/>
      </a:lt2>
      <a:accent1>
        <a:srgbClr val="0365C0"/>
      </a:accent1>
      <a:accent2>
        <a:srgbClr val="00882B"/>
      </a:accent2>
      <a:accent3>
        <a:srgbClr val="DCBD23"/>
      </a:accent3>
      <a:accent4>
        <a:srgbClr val="DE6A10"/>
      </a:accent4>
      <a:accent5>
        <a:srgbClr val="C82506"/>
      </a:accent5>
      <a:accent6>
        <a:srgbClr val="773F9B"/>
      </a:accent6>
      <a:hlink>
        <a:srgbClr val="0000FF"/>
      </a:hlink>
      <a:folHlink>
        <a:srgbClr val="FF00FF"/>
      </a:folHlink>
    </a:clrScheme>
    <a:fontScheme name="White">
      <a:majorFont>
        <a:latin typeface="Arial"/>
        <a:ea typeface="Arial"/>
        <a:cs typeface="Arial"/>
      </a:majorFont>
      <a:minorFont>
        <a:latin typeface="Arial"/>
        <a:ea typeface="Arial"/>
        <a:cs typeface="Arial"/>
      </a:minorFont>
    </a:fontScheme>
    <a:fmtScheme name="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outerShdw blurRad="101600" dist="25400" rotWithShape="0">
              <a:srgbClr val="000000">
                <a:alpha val="50000"/>
              </a:srgbClr>
            </a:outerShdw>
          </a:effectLst>
        </a:effectStyle>
        <a:effectStyle>
          <a:effectLst>
            <a:outerShdw blurRad="76200" dist="50800" dir="5400000" rotWithShape="0">
              <a:srgbClr val="000000">
                <a:alpha val="50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C6E6E9"/>
        </a:solidFill>
        <a:ln w="12700" cap="flat">
          <a:solidFill>
            <a:srgbClr val="000000"/>
          </a:solidFill>
          <a:prstDash val="solid"/>
          <a:round/>
        </a:ln>
        <a:effectLst/>
        <a:sp3d/>
      </a:spPr>
      <a:bodyPr rot="0" spcFirstLastPara="1" vertOverflow="overflow" horzOverflow="overflow" vert="horz" wrap="square" lIns="101600" tIns="101600" rIns="101600" bIns="101600" numCol="1" spcCol="38100" rtlCol="0" anchor="ctr">
        <a:spAutoFit/>
      </a:bodyPr>
      <a:lstStyle>
        <a:defPPr marL="81279" marR="81279"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
              <a:solidFill>
                <a:srgbClr val="000000"/>
              </a:solidFill>
            </a:uFill>
            <a:latin typeface="+mn-lt"/>
            <a:ea typeface="+mn-ea"/>
            <a:cs typeface="+mn-cs"/>
            <a:sym typeface="Arial"/>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12700" cap="flat">
          <a:solidFill>
            <a:srgbClr val="000000"/>
          </a:solidFill>
          <a:prstDash val="solid"/>
          <a:round/>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25400" cap="flat">
          <a:noFill/>
          <a:miter lim="400000"/>
        </a:ln>
        <a:effectLst/>
        <a:sp3d/>
      </a:spPr>
      <a:bodyPr rot="0" spcFirstLastPara="1" vertOverflow="overflow" horzOverflow="overflow" vert="horz" wrap="square" lIns="101600" tIns="101600" rIns="101600" bIns="101600" numCol="1" spcCol="38100" rtlCol="0" anchor="ctr">
        <a:spAutoFit/>
      </a:bodyPr>
      <a:lstStyle>
        <a:defPPr marL="81279" marR="81279"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
              <a:solidFill>
                <a:srgbClr val="000000"/>
              </a:solidFill>
            </a:uFill>
            <a:latin typeface="+mn-lt"/>
            <a:ea typeface="+mn-ea"/>
            <a:cs typeface="+mn-cs"/>
            <a:sym typeface="Arial"/>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docProps/app.xml><?xml version="1.0" encoding="utf-8"?>
<Properties xmlns="http://schemas.openxmlformats.org/officeDocument/2006/extended-properties" xmlns:vt="http://schemas.openxmlformats.org/officeDocument/2006/docPropsVTypes">
  <TotalTime>0</TotalTime>
  <Words>2024</Words>
  <Application>Microsoft Macintosh PowerPoint</Application>
  <PresentationFormat>Benutzerdefiniert</PresentationFormat>
  <Paragraphs>154</Paragraphs>
  <Slides>22</Slides>
  <Notes>20</Notes>
  <HiddenSlides>0</HiddenSlides>
  <MMClips>0</MMClips>
  <ScaleCrop>false</ScaleCrop>
  <HeadingPairs>
    <vt:vector size="6" baseType="variant">
      <vt:variant>
        <vt:lpstr>Verwendete Schriftarten</vt:lpstr>
      </vt:variant>
      <vt:variant>
        <vt:i4>7</vt:i4>
      </vt:variant>
      <vt:variant>
        <vt:lpstr>Design</vt:lpstr>
      </vt:variant>
      <vt:variant>
        <vt:i4>1</vt:i4>
      </vt:variant>
      <vt:variant>
        <vt:lpstr>Folientitel</vt:lpstr>
      </vt:variant>
      <vt:variant>
        <vt:i4>22</vt:i4>
      </vt:variant>
    </vt:vector>
  </HeadingPairs>
  <TitlesOfParts>
    <vt:vector size="30" baseType="lpstr">
      <vt:lpstr>ＭＳ Ｐゴシック</vt:lpstr>
      <vt:lpstr>Arial</vt:lpstr>
      <vt:lpstr>Helvetica</vt:lpstr>
      <vt:lpstr>Helvetica Light</vt:lpstr>
      <vt:lpstr>Lucida Grande</vt:lpstr>
      <vt:lpstr>Times New Roman</vt:lpstr>
      <vt:lpstr>Wingdings</vt:lpstr>
      <vt:lpstr>White</vt:lpstr>
      <vt:lpstr>Organizing in Times of Crisis: The Case of Covid-19</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vector>
  </TitlesOfParts>
  <LinksUpToDate>false</LinksUpToDate>
  <SharedDoc>false</SharedDoc>
  <HyperlinksChanged>false</HyperlinksChanged>
  <AppVersion>16.0016</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Organizing in Times of Crisis: The Case of Covid-19</dc:title>
  <cp:lastModifiedBy>Leonhard Dobusch</cp:lastModifiedBy>
  <cp:revision>1</cp:revision>
  <dcterms:modified xsi:type="dcterms:W3CDTF">2020-04-17T17:16:47Z</dcterms:modified>
</cp:coreProperties>
</file>