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71" r:id="rId1"/>
    <p:sldMasterId id="2147483909" r:id="rId2"/>
    <p:sldMasterId id="2147483917" r:id="rId3"/>
  </p:sldMasterIdLst>
  <p:notesMasterIdLst>
    <p:notesMasterId r:id="rId21"/>
  </p:notesMasterIdLst>
  <p:handoutMasterIdLst>
    <p:handoutMasterId r:id="rId22"/>
  </p:handoutMasterIdLst>
  <p:sldIdLst>
    <p:sldId id="523" r:id="rId4"/>
    <p:sldId id="508" r:id="rId5"/>
    <p:sldId id="465" r:id="rId6"/>
    <p:sldId id="469" r:id="rId7"/>
    <p:sldId id="475" r:id="rId8"/>
    <p:sldId id="480" r:id="rId9"/>
    <p:sldId id="521" r:id="rId10"/>
    <p:sldId id="483" r:id="rId11"/>
    <p:sldId id="516" r:id="rId12"/>
    <p:sldId id="487" r:id="rId13"/>
    <p:sldId id="507" r:id="rId14"/>
    <p:sldId id="491" r:id="rId15"/>
    <p:sldId id="512" r:id="rId16"/>
    <p:sldId id="334" r:id="rId17"/>
    <p:sldId id="335" r:id="rId18"/>
    <p:sldId id="518" r:id="rId19"/>
    <p:sldId id="519" r:id="rId20"/>
  </p:sldIdLst>
  <p:sldSz cx="22942550" cy="13716000"/>
  <p:notesSz cx="6797675" cy="9872663"/>
  <p:defaultTextStyle>
    <a:defPPr>
      <a:defRPr lang="de-DE"/>
    </a:defPPr>
    <a:lvl1pPr algn="l" rtl="0" fontAlgn="base">
      <a:spcBef>
        <a:spcPct val="0"/>
      </a:spcBef>
      <a:spcAft>
        <a:spcPct val="0"/>
      </a:spcAft>
      <a:defRPr kern="1200">
        <a:solidFill>
          <a:schemeClr val="tx1"/>
        </a:solidFill>
        <a:latin typeface="Calibri" pitchFamily="34" charset="0"/>
        <a:ea typeface="+mn-ea"/>
        <a:cs typeface="+mn-cs"/>
      </a:defRPr>
    </a:lvl1pPr>
    <a:lvl2pPr marL="999723" algn="l" rtl="0" fontAlgn="base">
      <a:spcBef>
        <a:spcPct val="0"/>
      </a:spcBef>
      <a:spcAft>
        <a:spcPct val="0"/>
      </a:spcAft>
      <a:defRPr kern="1200">
        <a:solidFill>
          <a:schemeClr val="tx1"/>
        </a:solidFill>
        <a:latin typeface="Calibri" pitchFamily="34" charset="0"/>
        <a:ea typeface="+mn-ea"/>
        <a:cs typeface="+mn-cs"/>
      </a:defRPr>
    </a:lvl2pPr>
    <a:lvl3pPr marL="1999445" algn="l" rtl="0" fontAlgn="base">
      <a:spcBef>
        <a:spcPct val="0"/>
      </a:spcBef>
      <a:spcAft>
        <a:spcPct val="0"/>
      </a:spcAft>
      <a:defRPr kern="1200">
        <a:solidFill>
          <a:schemeClr val="tx1"/>
        </a:solidFill>
        <a:latin typeface="Calibri" pitchFamily="34" charset="0"/>
        <a:ea typeface="+mn-ea"/>
        <a:cs typeface="+mn-cs"/>
      </a:defRPr>
    </a:lvl3pPr>
    <a:lvl4pPr marL="2999168" algn="l" rtl="0" fontAlgn="base">
      <a:spcBef>
        <a:spcPct val="0"/>
      </a:spcBef>
      <a:spcAft>
        <a:spcPct val="0"/>
      </a:spcAft>
      <a:defRPr kern="1200">
        <a:solidFill>
          <a:schemeClr val="tx1"/>
        </a:solidFill>
        <a:latin typeface="Calibri" pitchFamily="34" charset="0"/>
        <a:ea typeface="+mn-ea"/>
        <a:cs typeface="+mn-cs"/>
      </a:defRPr>
    </a:lvl4pPr>
    <a:lvl5pPr marL="3998890" algn="l" rtl="0" fontAlgn="base">
      <a:spcBef>
        <a:spcPct val="0"/>
      </a:spcBef>
      <a:spcAft>
        <a:spcPct val="0"/>
      </a:spcAft>
      <a:defRPr kern="1200">
        <a:solidFill>
          <a:schemeClr val="tx1"/>
        </a:solidFill>
        <a:latin typeface="Calibri" pitchFamily="34" charset="0"/>
        <a:ea typeface="+mn-ea"/>
        <a:cs typeface="+mn-cs"/>
      </a:defRPr>
    </a:lvl5pPr>
    <a:lvl6pPr marL="4998613" algn="l" defTabSz="1999445" rtl="0" eaLnBrk="1" latinLnBrk="0" hangingPunct="1">
      <a:defRPr kern="1200">
        <a:solidFill>
          <a:schemeClr val="tx1"/>
        </a:solidFill>
        <a:latin typeface="Calibri" pitchFamily="34" charset="0"/>
        <a:ea typeface="+mn-ea"/>
        <a:cs typeface="+mn-cs"/>
      </a:defRPr>
    </a:lvl6pPr>
    <a:lvl7pPr marL="5998335" algn="l" defTabSz="1999445" rtl="0" eaLnBrk="1" latinLnBrk="0" hangingPunct="1">
      <a:defRPr kern="1200">
        <a:solidFill>
          <a:schemeClr val="tx1"/>
        </a:solidFill>
        <a:latin typeface="Calibri" pitchFamily="34" charset="0"/>
        <a:ea typeface="+mn-ea"/>
        <a:cs typeface="+mn-cs"/>
      </a:defRPr>
    </a:lvl7pPr>
    <a:lvl8pPr marL="6998060" algn="l" defTabSz="1999445" rtl="0" eaLnBrk="1" latinLnBrk="0" hangingPunct="1">
      <a:defRPr kern="1200">
        <a:solidFill>
          <a:schemeClr val="tx1"/>
        </a:solidFill>
        <a:latin typeface="Calibri" pitchFamily="34" charset="0"/>
        <a:ea typeface="+mn-ea"/>
        <a:cs typeface="+mn-cs"/>
      </a:defRPr>
    </a:lvl8pPr>
    <a:lvl9pPr marL="7997782" algn="l" defTabSz="1999445"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370" userDrawn="1">
          <p15:clr>
            <a:srgbClr val="A4A3A4"/>
          </p15:clr>
        </p15:guide>
        <p15:guide id="2" orient="horz" pos="287" userDrawn="1">
          <p15:clr>
            <a:srgbClr val="A4A3A4"/>
          </p15:clr>
        </p15:guide>
        <p15:guide id="3" orient="horz" pos="6171" userDrawn="1">
          <p15:clr>
            <a:srgbClr val="A4A3A4"/>
          </p15:clr>
        </p15:guide>
        <p15:guide id="4" orient="horz" pos="7610" userDrawn="1">
          <p15:clr>
            <a:srgbClr val="A4A3A4"/>
          </p15:clr>
        </p15:guide>
        <p15:guide id="5" pos="10388" userDrawn="1">
          <p15:clr>
            <a:srgbClr val="A4A3A4"/>
          </p15:clr>
        </p15:guide>
        <p15:guide id="6" pos="7468" userDrawn="1">
          <p15:clr>
            <a:srgbClr val="A4A3A4"/>
          </p15:clr>
        </p15:guide>
        <p15:guide id="7" pos="4113" userDrawn="1">
          <p15:clr>
            <a:srgbClr val="A4A3A4"/>
          </p15:clr>
        </p15:guide>
        <p15:guide id="8" pos="7664" userDrawn="1">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4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 initials="A" lastIdx="7"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CB96"/>
    <a:srgbClr val="E0ECEB"/>
    <a:srgbClr val="F0F6F5"/>
    <a:srgbClr val="DBCB4A"/>
    <a:srgbClr val="E2BFC4"/>
    <a:srgbClr val="77A69B"/>
    <a:srgbClr val="92AFCC"/>
    <a:srgbClr val="7B0832"/>
    <a:srgbClr val="A1CCC9"/>
    <a:srgbClr val="CFAB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10" autoAdjust="0"/>
    <p:restoredTop sz="93066" autoAdjust="0"/>
  </p:normalViewPr>
  <p:slideViewPr>
    <p:cSldViewPr showGuides="1">
      <p:cViewPr varScale="1">
        <p:scale>
          <a:sx n="57" d="100"/>
          <a:sy n="57" d="100"/>
        </p:scale>
        <p:origin x="864" y="200"/>
      </p:cViewPr>
      <p:guideLst>
        <p:guide orient="horz" pos="370"/>
        <p:guide orient="horz" pos="287"/>
        <p:guide orient="horz" pos="6171"/>
        <p:guide orient="horz" pos="7610"/>
        <p:guide pos="10388"/>
        <p:guide pos="7468"/>
        <p:guide pos="4113"/>
        <p:guide pos="7664"/>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76" d="100"/>
          <a:sy n="76" d="100"/>
        </p:scale>
        <p:origin x="-3342" y="-102"/>
      </p:cViewPr>
      <p:guideLst>
        <p:guide orient="horz" pos="3109"/>
        <p:guide pos="214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5F3FD7-6813-8642-AF96-1C8860C2486E}" type="doc">
      <dgm:prSet loTypeId="urn:microsoft.com/office/officeart/2005/8/layout/cycle4" loCatId="" qsTypeId="urn:microsoft.com/office/officeart/2005/8/quickstyle/simple1" qsCatId="simple" csTypeId="urn:microsoft.com/office/officeart/2005/8/colors/accent1_2" csCatId="accent1" phldr="1"/>
      <dgm:spPr/>
      <dgm:t>
        <a:bodyPr/>
        <a:lstStyle/>
        <a:p>
          <a:endParaRPr lang="de-DE"/>
        </a:p>
      </dgm:t>
    </dgm:pt>
    <dgm:pt modelId="{5697E3B8-8A8C-7740-AC2A-877A9BA7EB98}">
      <dgm:prSet phldrT="[Text]" custT="1"/>
      <dgm:spPr/>
      <dgm:t>
        <a:bodyPr/>
        <a:lstStyle/>
        <a:p>
          <a:r>
            <a:rPr lang="de-DE" sz="4000" dirty="0">
              <a:solidFill>
                <a:schemeClr val="tx1"/>
              </a:solidFill>
            </a:rPr>
            <a:t>Rational </a:t>
          </a:r>
          <a:r>
            <a:rPr lang="de-DE" sz="4000" dirty="0" err="1">
              <a:solidFill>
                <a:schemeClr val="tx1"/>
              </a:solidFill>
            </a:rPr>
            <a:t>model</a:t>
          </a:r>
          <a:endParaRPr lang="de-DE" sz="4000" dirty="0">
            <a:solidFill>
              <a:schemeClr val="tx1"/>
            </a:solidFill>
          </a:endParaRPr>
        </a:p>
      </dgm:t>
    </dgm:pt>
    <dgm:pt modelId="{5C6B293B-AC48-6743-AD28-F721793FF28D}" type="parTrans" cxnId="{E9BB42A9-EB88-6444-A2D2-FF0FCA4E8EF9}">
      <dgm:prSet/>
      <dgm:spPr/>
      <dgm:t>
        <a:bodyPr/>
        <a:lstStyle/>
        <a:p>
          <a:endParaRPr lang="de-DE"/>
        </a:p>
      </dgm:t>
    </dgm:pt>
    <dgm:pt modelId="{ECE69FE1-E069-2946-A8C0-E3C597F93F1B}" type="sibTrans" cxnId="{E9BB42A9-EB88-6444-A2D2-FF0FCA4E8EF9}">
      <dgm:prSet/>
      <dgm:spPr/>
      <dgm:t>
        <a:bodyPr/>
        <a:lstStyle/>
        <a:p>
          <a:endParaRPr lang="de-DE"/>
        </a:p>
      </dgm:t>
    </dgm:pt>
    <dgm:pt modelId="{EAC7655E-4DC1-8F4C-BB00-B9F7059CC4A1}">
      <dgm:prSet phldrT="[Text]"/>
      <dgm:spPr/>
      <dgm:t>
        <a:bodyPr/>
        <a:lstStyle/>
        <a:p>
          <a:r>
            <a:rPr lang="de-DE" dirty="0" err="1"/>
            <a:t>Deliberate</a:t>
          </a:r>
          <a:r>
            <a:rPr lang="de-DE" dirty="0"/>
            <a:t>, “rational“ Plans</a:t>
          </a:r>
        </a:p>
      </dgm:t>
    </dgm:pt>
    <dgm:pt modelId="{9B3023CE-28C6-B94F-9298-EA92668EDE64}" type="parTrans" cxnId="{7D794585-778D-EF4A-BD6D-6A42523BC8ED}">
      <dgm:prSet/>
      <dgm:spPr/>
      <dgm:t>
        <a:bodyPr/>
        <a:lstStyle/>
        <a:p>
          <a:endParaRPr lang="de-DE"/>
        </a:p>
      </dgm:t>
    </dgm:pt>
    <dgm:pt modelId="{2CA566A1-49EB-4845-BB00-219E3F40B496}" type="sibTrans" cxnId="{7D794585-778D-EF4A-BD6D-6A42523BC8ED}">
      <dgm:prSet/>
      <dgm:spPr/>
      <dgm:t>
        <a:bodyPr/>
        <a:lstStyle/>
        <a:p>
          <a:endParaRPr lang="de-DE"/>
        </a:p>
      </dgm:t>
    </dgm:pt>
    <dgm:pt modelId="{147E5B1F-3707-F84D-8138-CF1664A1D4A0}">
      <dgm:prSet phldrT="[Text]" custT="1"/>
      <dgm:spPr>
        <a:solidFill>
          <a:srgbClr val="DBCB96"/>
        </a:solidFill>
      </dgm:spPr>
      <dgm:t>
        <a:bodyPr/>
        <a:lstStyle/>
        <a:p>
          <a:r>
            <a:rPr lang="de-DE" sz="4000" dirty="0">
              <a:solidFill>
                <a:schemeClr val="tx1"/>
              </a:solidFill>
            </a:rPr>
            <a:t>Sense-</a:t>
          </a:r>
          <a:r>
            <a:rPr lang="de-DE" sz="4000" dirty="0" err="1">
              <a:solidFill>
                <a:schemeClr val="tx1"/>
              </a:solidFill>
            </a:rPr>
            <a:t>making</a:t>
          </a:r>
          <a:r>
            <a:rPr lang="de-DE" sz="4000" dirty="0">
              <a:solidFill>
                <a:schemeClr val="tx1"/>
              </a:solidFill>
            </a:rPr>
            <a:t> </a:t>
          </a:r>
          <a:r>
            <a:rPr lang="de-DE" sz="4000" dirty="0" err="1">
              <a:solidFill>
                <a:schemeClr val="tx1"/>
              </a:solidFill>
            </a:rPr>
            <a:t>model</a:t>
          </a:r>
          <a:endParaRPr lang="de-DE" sz="4000" dirty="0">
            <a:solidFill>
              <a:schemeClr val="tx1"/>
            </a:solidFill>
          </a:endParaRPr>
        </a:p>
      </dgm:t>
    </dgm:pt>
    <dgm:pt modelId="{049AA0CB-CF4F-8245-AFDE-5B211C961081}" type="parTrans" cxnId="{3FD32A67-0328-FB47-AF79-0FF325DEB48C}">
      <dgm:prSet/>
      <dgm:spPr/>
      <dgm:t>
        <a:bodyPr/>
        <a:lstStyle/>
        <a:p>
          <a:endParaRPr lang="de-DE"/>
        </a:p>
      </dgm:t>
    </dgm:pt>
    <dgm:pt modelId="{496E45B7-D771-C249-A918-6608B94A6823}" type="sibTrans" cxnId="{3FD32A67-0328-FB47-AF79-0FF325DEB48C}">
      <dgm:prSet/>
      <dgm:spPr/>
      <dgm:t>
        <a:bodyPr/>
        <a:lstStyle/>
        <a:p>
          <a:endParaRPr lang="de-DE"/>
        </a:p>
      </dgm:t>
    </dgm:pt>
    <dgm:pt modelId="{38231C83-8979-DA45-809C-067355C1D5BC}">
      <dgm:prSet phldrT="[Text]"/>
      <dgm:spPr/>
      <dgm:t>
        <a:bodyPr/>
        <a:lstStyle/>
        <a:p>
          <a:r>
            <a:rPr lang="de-DE" dirty="0" err="1"/>
            <a:t>Struggle</a:t>
          </a:r>
          <a:r>
            <a:rPr lang="de-DE" dirty="0"/>
            <a:t> </a:t>
          </a:r>
          <a:r>
            <a:rPr lang="de-DE" dirty="0" err="1"/>
            <a:t>for</a:t>
          </a:r>
          <a:r>
            <a:rPr lang="de-DE" dirty="0"/>
            <a:t> </a:t>
          </a:r>
          <a:r>
            <a:rPr lang="de-DE" dirty="0" err="1"/>
            <a:t>Meaning</a:t>
          </a:r>
          <a:endParaRPr lang="de-DE" dirty="0"/>
        </a:p>
      </dgm:t>
    </dgm:pt>
    <dgm:pt modelId="{8B0500AB-A154-074C-B254-C399A9C8A872}" type="parTrans" cxnId="{210A0983-6603-CC41-A109-93F46B01265B}">
      <dgm:prSet/>
      <dgm:spPr/>
      <dgm:t>
        <a:bodyPr/>
        <a:lstStyle/>
        <a:p>
          <a:endParaRPr lang="de-DE"/>
        </a:p>
      </dgm:t>
    </dgm:pt>
    <dgm:pt modelId="{1E239792-9DD7-FC43-82FE-77B78EE49761}" type="sibTrans" cxnId="{210A0983-6603-CC41-A109-93F46B01265B}">
      <dgm:prSet/>
      <dgm:spPr/>
      <dgm:t>
        <a:bodyPr/>
        <a:lstStyle/>
        <a:p>
          <a:endParaRPr lang="de-DE"/>
        </a:p>
      </dgm:t>
    </dgm:pt>
    <dgm:pt modelId="{7BB02C06-C930-F147-B9E7-BF4975714B2F}">
      <dgm:prSet phldrT="[Text]" custT="1"/>
      <dgm:spPr>
        <a:solidFill>
          <a:schemeClr val="bg1">
            <a:lumMod val="85000"/>
          </a:schemeClr>
        </a:solidFill>
      </dgm:spPr>
      <dgm:t>
        <a:bodyPr/>
        <a:lstStyle/>
        <a:p>
          <a:r>
            <a:rPr lang="de-DE" sz="4000" dirty="0">
              <a:solidFill>
                <a:schemeClr val="tx1"/>
              </a:solidFill>
            </a:rPr>
            <a:t>Routine </a:t>
          </a:r>
          <a:r>
            <a:rPr lang="de-DE" sz="4000" dirty="0" err="1">
              <a:solidFill>
                <a:schemeClr val="tx1"/>
              </a:solidFill>
            </a:rPr>
            <a:t>model</a:t>
          </a:r>
          <a:endParaRPr lang="de-DE" sz="4000" dirty="0">
            <a:solidFill>
              <a:schemeClr val="tx1"/>
            </a:solidFill>
          </a:endParaRPr>
        </a:p>
      </dgm:t>
    </dgm:pt>
    <dgm:pt modelId="{5DF5B3C8-CD56-CD4D-A818-05C1C90A8CAF}" type="parTrans" cxnId="{7E605ABE-FFF6-E445-A465-1AAE4317F8B4}">
      <dgm:prSet/>
      <dgm:spPr/>
      <dgm:t>
        <a:bodyPr/>
        <a:lstStyle/>
        <a:p>
          <a:endParaRPr lang="de-DE"/>
        </a:p>
      </dgm:t>
    </dgm:pt>
    <dgm:pt modelId="{02E8F615-35A9-BF4D-B2D3-C752C8FB87C2}" type="sibTrans" cxnId="{7E605ABE-FFF6-E445-A465-1AAE4317F8B4}">
      <dgm:prSet/>
      <dgm:spPr/>
      <dgm:t>
        <a:bodyPr/>
        <a:lstStyle/>
        <a:p>
          <a:endParaRPr lang="de-DE"/>
        </a:p>
      </dgm:t>
    </dgm:pt>
    <dgm:pt modelId="{EF6D94D2-F06C-7E4A-BE85-646F92C7E4B6}">
      <dgm:prSet phldrT="[Text]"/>
      <dgm:spPr/>
      <dgm:t>
        <a:bodyPr/>
        <a:lstStyle/>
        <a:p>
          <a:r>
            <a:rPr lang="de-DE" dirty="0" err="1"/>
            <a:t>Shaped</a:t>
          </a:r>
          <a:r>
            <a:rPr lang="de-DE" dirty="0"/>
            <a:t> </a:t>
          </a:r>
          <a:r>
            <a:rPr lang="de-DE" dirty="0" err="1"/>
            <a:t>by</a:t>
          </a:r>
          <a:r>
            <a:rPr lang="de-DE" dirty="0"/>
            <a:t> </a:t>
          </a:r>
          <a:r>
            <a:rPr lang="de-DE" dirty="0" err="1"/>
            <a:t>institutional</a:t>
          </a:r>
          <a:r>
            <a:rPr lang="de-DE" dirty="0"/>
            <a:t> </a:t>
          </a:r>
          <a:r>
            <a:rPr lang="de-DE" dirty="0" err="1"/>
            <a:t>structures</a:t>
          </a:r>
          <a:r>
            <a:rPr lang="de-DE" dirty="0"/>
            <a:t> </a:t>
          </a:r>
          <a:r>
            <a:rPr lang="de-DE" dirty="0" err="1"/>
            <a:t>and</a:t>
          </a:r>
          <a:r>
            <a:rPr lang="de-DE" dirty="0"/>
            <a:t> </a:t>
          </a:r>
          <a:r>
            <a:rPr lang="de-DE" dirty="0" err="1"/>
            <a:t>processes</a:t>
          </a:r>
          <a:endParaRPr lang="de-DE" dirty="0"/>
        </a:p>
      </dgm:t>
    </dgm:pt>
    <dgm:pt modelId="{A45C795D-3232-8C45-83C1-BC10931A6B70}" type="parTrans" cxnId="{CA81716D-7C64-3744-A38E-979428405A48}">
      <dgm:prSet/>
      <dgm:spPr/>
      <dgm:t>
        <a:bodyPr/>
        <a:lstStyle/>
        <a:p>
          <a:endParaRPr lang="de-DE"/>
        </a:p>
      </dgm:t>
    </dgm:pt>
    <dgm:pt modelId="{8EEAF5D4-99A1-0741-9C53-3EAF4C303694}" type="sibTrans" cxnId="{CA81716D-7C64-3744-A38E-979428405A48}">
      <dgm:prSet/>
      <dgm:spPr/>
      <dgm:t>
        <a:bodyPr/>
        <a:lstStyle/>
        <a:p>
          <a:endParaRPr lang="de-DE"/>
        </a:p>
      </dgm:t>
    </dgm:pt>
    <dgm:pt modelId="{3E81781A-EAEF-E94F-9B7D-CEB2EEBF165C}">
      <dgm:prSet phldrT="[Text]" custT="1"/>
      <dgm:spPr>
        <a:solidFill>
          <a:schemeClr val="bg2"/>
        </a:solidFill>
      </dgm:spPr>
      <dgm:t>
        <a:bodyPr/>
        <a:lstStyle/>
        <a:p>
          <a:r>
            <a:rPr lang="de-DE" sz="4000" dirty="0">
              <a:solidFill>
                <a:schemeClr val="bg1"/>
              </a:solidFill>
            </a:rPr>
            <a:t>Political </a:t>
          </a:r>
          <a:r>
            <a:rPr lang="de-DE" sz="4000" dirty="0" err="1">
              <a:solidFill>
                <a:schemeClr val="bg1"/>
              </a:solidFill>
            </a:rPr>
            <a:t>model</a:t>
          </a:r>
          <a:endParaRPr lang="de-DE" sz="4000" dirty="0">
            <a:solidFill>
              <a:schemeClr val="bg1"/>
            </a:solidFill>
          </a:endParaRPr>
        </a:p>
      </dgm:t>
    </dgm:pt>
    <dgm:pt modelId="{EA885FC3-A857-A441-8FEC-1A56FCD98757}" type="parTrans" cxnId="{7F5602C3-22A2-4B4D-A523-2886D1F33B34}">
      <dgm:prSet/>
      <dgm:spPr/>
      <dgm:t>
        <a:bodyPr/>
        <a:lstStyle/>
        <a:p>
          <a:endParaRPr lang="de-DE"/>
        </a:p>
      </dgm:t>
    </dgm:pt>
    <dgm:pt modelId="{27CF90A3-6DE1-814C-9534-0EDE67559725}" type="sibTrans" cxnId="{7F5602C3-22A2-4B4D-A523-2886D1F33B34}">
      <dgm:prSet/>
      <dgm:spPr/>
      <dgm:t>
        <a:bodyPr/>
        <a:lstStyle/>
        <a:p>
          <a:endParaRPr lang="de-DE"/>
        </a:p>
      </dgm:t>
    </dgm:pt>
    <dgm:pt modelId="{F2FC315C-9D79-C64F-9A1E-7B68A30FA675}">
      <dgm:prSet phldrT="[Text]"/>
      <dgm:spPr/>
      <dgm:t>
        <a:bodyPr/>
        <a:lstStyle/>
        <a:p>
          <a:r>
            <a:rPr lang="de-DE" dirty="0" err="1"/>
            <a:t>Bargaining</a:t>
          </a:r>
          <a:r>
            <a:rPr lang="de-DE" dirty="0"/>
            <a:t>, power </a:t>
          </a:r>
          <a:r>
            <a:rPr lang="de-DE" dirty="0" err="1"/>
            <a:t>games</a:t>
          </a:r>
          <a:r>
            <a:rPr lang="de-DE" dirty="0"/>
            <a:t>, </a:t>
          </a:r>
          <a:r>
            <a:rPr lang="de-DE" dirty="0" err="1"/>
            <a:t>and</a:t>
          </a:r>
          <a:r>
            <a:rPr lang="de-DE" dirty="0"/>
            <a:t> </a:t>
          </a:r>
          <a:r>
            <a:rPr lang="de-DE" dirty="0" err="1"/>
            <a:t>micropolitics</a:t>
          </a:r>
          <a:endParaRPr lang="de-DE" dirty="0"/>
        </a:p>
      </dgm:t>
    </dgm:pt>
    <dgm:pt modelId="{DEA329E2-D6FA-BC4B-BB91-3B2445F9C03A}" type="parTrans" cxnId="{647362BA-DCCC-524A-9385-CAD1D6CFCCD3}">
      <dgm:prSet/>
      <dgm:spPr/>
      <dgm:t>
        <a:bodyPr/>
        <a:lstStyle/>
        <a:p>
          <a:endParaRPr lang="de-DE"/>
        </a:p>
      </dgm:t>
    </dgm:pt>
    <dgm:pt modelId="{8BFA943C-0FE6-2448-AB96-3D3798012FC2}" type="sibTrans" cxnId="{647362BA-DCCC-524A-9385-CAD1D6CFCCD3}">
      <dgm:prSet/>
      <dgm:spPr/>
      <dgm:t>
        <a:bodyPr/>
        <a:lstStyle/>
        <a:p>
          <a:endParaRPr lang="de-DE"/>
        </a:p>
      </dgm:t>
    </dgm:pt>
    <dgm:pt modelId="{BEBD88B5-6B7B-B942-AE8C-13054298E435}" type="pres">
      <dgm:prSet presAssocID="{F35F3FD7-6813-8642-AF96-1C8860C2486E}" presName="cycleMatrixDiagram" presStyleCnt="0">
        <dgm:presLayoutVars>
          <dgm:chMax val="1"/>
          <dgm:dir/>
          <dgm:animLvl val="lvl"/>
          <dgm:resizeHandles val="exact"/>
        </dgm:presLayoutVars>
      </dgm:prSet>
      <dgm:spPr/>
    </dgm:pt>
    <dgm:pt modelId="{CDF7E593-800C-9F4D-B055-1D8CD6A567B4}" type="pres">
      <dgm:prSet presAssocID="{F35F3FD7-6813-8642-AF96-1C8860C2486E}" presName="children" presStyleCnt="0"/>
      <dgm:spPr/>
    </dgm:pt>
    <dgm:pt modelId="{0133B699-3962-6C46-A6BD-E9C54C98CF79}" type="pres">
      <dgm:prSet presAssocID="{F35F3FD7-6813-8642-AF96-1C8860C2486E}" presName="child1group" presStyleCnt="0"/>
      <dgm:spPr/>
    </dgm:pt>
    <dgm:pt modelId="{F8BB0643-1BF6-C24E-912B-AAA699F5D17E}" type="pres">
      <dgm:prSet presAssocID="{F35F3FD7-6813-8642-AF96-1C8860C2486E}" presName="child1" presStyleLbl="bgAcc1" presStyleIdx="0" presStyleCnt="4"/>
      <dgm:spPr/>
    </dgm:pt>
    <dgm:pt modelId="{DDC90451-09B9-2340-B909-21CC3FA247FA}" type="pres">
      <dgm:prSet presAssocID="{F35F3FD7-6813-8642-AF96-1C8860C2486E}" presName="child1Text" presStyleLbl="bgAcc1" presStyleIdx="0" presStyleCnt="4">
        <dgm:presLayoutVars>
          <dgm:bulletEnabled val="1"/>
        </dgm:presLayoutVars>
      </dgm:prSet>
      <dgm:spPr/>
    </dgm:pt>
    <dgm:pt modelId="{B5E8174C-6268-5A48-B309-293B13665A67}" type="pres">
      <dgm:prSet presAssocID="{F35F3FD7-6813-8642-AF96-1C8860C2486E}" presName="child2group" presStyleCnt="0"/>
      <dgm:spPr/>
    </dgm:pt>
    <dgm:pt modelId="{5DBDF9B1-6B00-334D-86C2-B720D96C6C50}" type="pres">
      <dgm:prSet presAssocID="{F35F3FD7-6813-8642-AF96-1C8860C2486E}" presName="child2" presStyleLbl="bgAcc1" presStyleIdx="1" presStyleCnt="4"/>
      <dgm:spPr/>
    </dgm:pt>
    <dgm:pt modelId="{5EA1BCEB-8DC4-2641-AF50-BCB12928AB7A}" type="pres">
      <dgm:prSet presAssocID="{F35F3FD7-6813-8642-AF96-1C8860C2486E}" presName="child2Text" presStyleLbl="bgAcc1" presStyleIdx="1" presStyleCnt="4">
        <dgm:presLayoutVars>
          <dgm:bulletEnabled val="1"/>
        </dgm:presLayoutVars>
      </dgm:prSet>
      <dgm:spPr/>
    </dgm:pt>
    <dgm:pt modelId="{FEAAF96F-C1B9-D848-9CF4-63BF2CE20C35}" type="pres">
      <dgm:prSet presAssocID="{F35F3FD7-6813-8642-AF96-1C8860C2486E}" presName="child3group" presStyleCnt="0"/>
      <dgm:spPr/>
    </dgm:pt>
    <dgm:pt modelId="{9974F4CF-1347-8F4F-BD34-8A1850879C70}" type="pres">
      <dgm:prSet presAssocID="{F35F3FD7-6813-8642-AF96-1C8860C2486E}" presName="child3" presStyleLbl="bgAcc1" presStyleIdx="2" presStyleCnt="4"/>
      <dgm:spPr/>
    </dgm:pt>
    <dgm:pt modelId="{C7B89607-0A4B-D24C-AF13-82F1A375022D}" type="pres">
      <dgm:prSet presAssocID="{F35F3FD7-6813-8642-AF96-1C8860C2486E}" presName="child3Text" presStyleLbl="bgAcc1" presStyleIdx="2" presStyleCnt="4">
        <dgm:presLayoutVars>
          <dgm:bulletEnabled val="1"/>
        </dgm:presLayoutVars>
      </dgm:prSet>
      <dgm:spPr/>
    </dgm:pt>
    <dgm:pt modelId="{C8E06B3D-DE11-A04E-B81B-5D220E8625D2}" type="pres">
      <dgm:prSet presAssocID="{F35F3FD7-6813-8642-AF96-1C8860C2486E}" presName="child4group" presStyleCnt="0"/>
      <dgm:spPr/>
    </dgm:pt>
    <dgm:pt modelId="{59FB0FA3-458A-C041-8B7E-7F0502A89079}" type="pres">
      <dgm:prSet presAssocID="{F35F3FD7-6813-8642-AF96-1C8860C2486E}" presName="child4" presStyleLbl="bgAcc1" presStyleIdx="3" presStyleCnt="4"/>
      <dgm:spPr/>
    </dgm:pt>
    <dgm:pt modelId="{0BF89F5A-E22A-0F47-B57B-B41549AD79B2}" type="pres">
      <dgm:prSet presAssocID="{F35F3FD7-6813-8642-AF96-1C8860C2486E}" presName="child4Text" presStyleLbl="bgAcc1" presStyleIdx="3" presStyleCnt="4">
        <dgm:presLayoutVars>
          <dgm:bulletEnabled val="1"/>
        </dgm:presLayoutVars>
      </dgm:prSet>
      <dgm:spPr/>
    </dgm:pt>
    <dgm:pt modelId="{ECC2B8E2-38A0-384C-84B6-0DEFAC1722EA}" type="pres">
      <dgm:prSet presAssocID="{F35F3FD7-6813-8642-AF96-1C8860C2486E}" presName="childPlaceholder" presStyleCnt="0"/>
      <dgm:spPr/>
    </dgm:pt>
    <dgm:pt modelId="{6AC9F127-3FAA-144B-BB19-E71B48E1AF4C}" type="pres">
      <dgm:prSet presAssocID="{F35F3FD7-6813-8642-AF96-1C8860C2486E}" presName="circle" presStyleCnt="0"/>
      <dgm:spPr/>
    </dgm:pt>
    <dgm:pt modelId="{79ED2D7B-B331-6D4B-A8BB-191DB65CC228}" type="pres">
      <dgm:prSet presAssocID="{F35F3FD7-6813-8642-AF96-1C8860C2486E}" presName="quadrant1" presStyleLbl="node1" presStyleIdx="0" presStyleCnt="4">
        <dgm:presLayoutVars>
          <dgm:chMax val="1"/>
          <dgm:bulletEnabled val="1"/>
        </dgm:presLayoutVars>
      </dgm:prSet>
      <dgm:spPr/>
    </dgm:pt>
    <dgm:pt modelId="{397EC7AF-7A66-D741-BD2E-6E19D95322A5}" type="pres">
      <dgm:prSet presAssocID="{F35F3FD7-6813-8642-AF96-1C8860C2486E}" presName="quadrant2" presStyleLbl="node1" presStyleIdx="1" presStyleCnt="4">
        <dgm:presLayoutVars>
          <dgm:chMax val="1"/>
          <dgm:bulletEnabled val="1"/>
        </dgm:presLayoutVars>
      </dgm:prSet>
      <dgm:spPr/>
    </dgm:pt>
    <dgm:pt modelId="{31972E36-D01A-FF4E-972D-670EF4E5AF2D}" type="pres">
      <dgm:prSet presAssocID="{F35F3FD7-6813-8642-AF96-1C8860C2486E}" presName="quadrant3" presStyleLbl="node1" presStyleIdx="2" presStyleCnt="4">
        <dgm:presLayoutVars>
          <dgm:chMax val="1"/>
          <dgm:bulletEnabled val="1"/>
        </dgm:presLayoutVars>
      </dgm:prSet>
      <dgm:spPr/>
    </dgm:pt>
    <dgm:pt modelId="{804E72AF-3C98-3243-9F9B-643082BC6ED1}" type="pres">
      <dgm:prSet presAssocID="{F35F3FD7-6813-8642-AF96-1C8860C2486E}" presName="quadrant4" presStyleLbl="node1" presStyleIdx="3" presStyleCnt="4">
        <dgm:presLayoutVars>
          <dgm:chMax val="1"/>
          <dgm:bulletEnabled val="1"/>
        </dgm:presLayoutVars>
      </dgm:prSet>
      <dgm:spPr/>
    </dgm:pt>
    <dgm:pt modelId="{5712B0A7-D638-A34E-827D-CD7688D19141}" type="pres">
      <dgm:prSet presAssocID="{F35F3FD7-6813-8642-AF96-1C8860C2486E}" presName="quadrantPlaceholder" presStyleCnt="0"/>
      <dgm:spPr/>
    </dgm:pt>
    <dgm:pt modelId="{2BC1E968-A4DD-1F48-92C1-CDDDE077DFF9}" type="pres">
      <dgm:prSet presAssocID="{F35F3FD7-6813-8642-AF96-1C8860C2486E}" presName="center1" presStyleLbl="fgShp" presStyleIdx="0" presStyleCnt="2"/>
      <dgm:spPr/>
    </dgm:pt>
    <dgm:pt modelId="{286F248E-5821-BD4C-B20A-F89B712079DA}" type="pres">
      <dgm:prSet presAssocID="{F35F3FD7-6813-8642-AF96-1C8860C2486E}" presName="center2" presStyleLbl="fgShp" presStyleIdx="1" presStyleCnt="2"/>
      <dgm:spPr/>
    </dgm:pt>
  </dgm:ptLst>
  <dgm:cxnLst>
    <dgm:cxn modelId="{5222360D-60DD-B443-B98B-66C9076197C2}" type="presOf" srcId="{F2FC315C-9D79-C64F-9A1E-7B68A30FA675}" destId="{59FB0FA3-458A-C041-8B7E-7F0502A89079}" srcOrd="0" destOrd="0" presId="urn:microsoft.com/office/officeart/2005/8/layout/cycle4"/>
    <dgm:cxn modelId="{FE0F6918-1F79-A34A-B461-C8EA41F3871E}" type="presOf" srcId="{EAC7655E-4DC1-8F4C-BB00-B9F7059CC4A1}" destId="{F8BB0643-1BF6-C24E-912B-AAA699F5D17E}" srcOrd="0" destOrd="0" presId="urn:microsoft.com/office/officeart/2005/8/layout/cycle4"/>
    <dgm:cxn modelId="{E8D13F2B-0028-E64A-BFF4-F69142046C88}" type="presOf" srcId="{5697E3B8-8A8C-7740-AC2A-877A9BA7EB98}" destId="{79ED2D7B-B331-6D4B-A8BB-191DB65CC228}" srcOrd="0" destOrd="0" presId="urn:microsoft.com/office/officeart/2005/8/layout/cycle4"/>
    <dgm:cxn modelId="{2E1D3634-CDD6-924E-A544-9E042D350BFE}" type="presOf" srcId="{EF6D94D2-F06C-7E4A-BE85-646F92C7E4B6}" destId="{C7B89607-0A4B-D24C-AF13-82F1A375022D}" srcOrd="1" destOrd="0" presId="urn:microsoft.com/office/officeart/2005/8/layout/cycle4"/>
    <dgm:cxn modelId="{373BAB40-D67B-0E49-8B9F-30FD64E7D720}" type="presOf" srcId="{F35F3FD7-6813-8642-AF96-1C8860C2486E}" destId="{BEBD88B5-6B7B-B942-AE8C-13054298E435}" srcOrd="0" destOrd="0" presId="urn:microsoft.com/office/officeart/2005/8/layout/cycle4"/>
    <dgm:cxn modelId="{7E0D5055-FFD7-2646-B48A-D5F4D4755936}" type="presOf" srcId="{38231C83-8979-DA45-809C-067355C1D5BC}" destId="{5EA1BCEB-8DC4-2641-AF50-BCB12928AB7A}" srcOrd="1" destOrd="0" presId="urn:microsoft.com/office/officeart/2005/8/layout/cycle4"/>
    <dgm:cxn modelId="{3FD32A67-0328-FB47-AF79-0FF325DEB48C}" srcId="{F35F3FD7-6813-8642-AF96-1C8860C2486E}" destId="{147E5B1F-3707-F84D-8138-CF1664A1D4A0}" srcOrd="1" destOrd="0" parTransId="{049AA0CB-CF4F-8245-AFDE-5B211C961081}" sibTransId="{496E45B7-D771-C249-A918-6608B94A6823}"/>
    <dgm:cxn modelId="{CA81716D-7C64-3744-A38E-979428405A48}" srcId="{7BB02C06-C930-F147-B9E7-BF4975714B2F}" destId="{EF6D94D2-F06C-7E4A-BE85-646F92C7E4B6}" srcOrd="0" destOrd="0" parTransId="{A45C795D-3232-8C45-83C1-BC10931A6B70}" sibTransId="{8EEAF5D4-99A1-0741-9C53-3EAF4C303694}"/>
    <dgm:cxn modelId="{ADA48278-AB70-F14A-B3CD-5606E0976017}" type="presOf" srcId="{147E5B1F-3707-F84D-8138-CF1664A1D4A0}" destId="{397EC7AF-7A66-D741-BD2E-6E19D95322A5}" srcOrd="0" destOrd="0" presId="urn:microsoft.com/office/officeart/2005/8/layout/cycle4"/>
    <dgm:cxn modelId="{210A0983-6603-CC41-A109-93F46B01265B}" srcId="{147E5B1F-3707-F84D-8138-CF1664A1D4A0}" destId="{38231C83-8979-DA45-809C-067355C1D5BC}" srcOrd="0" destOrd="0" parTransId="{8B0500AB-A154-074C-B254-C399A9C8A872}" sibTransId="{1E239792-9DD7-FC43-82FE-77B78EE49761}"/>
    <dgm:cxn modelId="{7D794585-778D-EF4A-BD6D-6A42523BC8ED}" srcId="{5697E3B8-8A8C-7740-AC2A-877A9BA7EB98}" destId="{EAC7655E-4DC1-8F4C-BB00-B9F7059CC4A1}" srcOrd="0" destOrd="0" parTransId="{9B3023CE-28C6-B94F-9298-EA92668EDE64}" sibTransId="{2CA566A1-49EB-4845-BB00-219E3F40B496}"/>
    <dgm:cxn modelId="{E9BB42A9-EB88-6444-A2D2-FF0FCA4E8EF9}" srcId="{F35F3FD7-6813-8642-AF96-1C8860C2486E}" destId="{5697E3B8-8A8C-7740-AC2A-877A9BA7EB98}" srcOrd="0" destOrd="0" parTransId="{5C6B293B-AC48-6743-AD28-F721793FF28D}" sibTransId="{ECE69FE1-E069-2946-A8C0-E3C597F93F1B}"/>
    <dgm:cxn modelId="{33EB7FB1-2F3A-CC4F-BC1E-1CE30967AB23}" type="presOf" srcId="{3E81781A-EAEF-E94F-9B7D-CEB2EEBF165C}" destId="{804E72AF-3C98-3243-9F9B-643082BC6ED1}" srcOrd="0" destOrd="0" presId="urn:microsoft.com/office/officeart/2005/8/layout/cycle4"/>
    <dgm:cxn modelId="{647362BA-DCCC-524A-9385-CAD1D6CFCCD3}" srcId="{3E81781A-EAEF-E94F-9B7D-CEB2EEBF165C}" destId="{F2FC315C-9D79-C64F-9A1E-7B68A30FA675}" srcOrd="0" destOrd="0" parTransId="{DEA329E2-D6FA-BC4B-BB91-3B2445F9C03A}" sibTransId="{8BFA943C-0FE6-2448-AB96-3D3798012FC2}"/>
    <dgm:cxn modelId="{7E605ABE-FFF6-E445-A465-1AAE4317F8B4}" srcId="{F35F3FD7-6813-8642-AF96-1C8860C2486E}" destId="{7BB02C06-C930-F147-B9E7-BF4975714B2F}" srcOrd="2" destOrd="0" parTransId="{5DF5B3C8-CD56-CD4D-A818-05C1C90A8CAF}" sibTransId="{02E8F615-35A9-BF4D-B2D3-C752C8FB87C2}"/>
    <dgm:cxn modelId="{7F5602C3-22A2-4B4D-A523-2886D1F33B34}" srcId="{F35F3FD7-6813-8642-AF96-1C8860C2486E}" destId="{3E81781A-EAEF-E94F-9B7D-CEB2EEBF165C}" srcOrd="3" destOrd="0" parTransId="{EA885FC3-A857-A441-8FEC-1A56FCD98757}" sibTransId="{27CF90A3-6DE1-814C-9534-0EDE67559725}"/>
    <dgm:cxn modelId="{2E40B7D8-2651-644F-BB04-77053631D655}" type="presOf" srcId="{EF6D94D2-F06C-7E4A-BE85-646F92C7E4B6}" destId="{9974F4CF-1347-8F4F-BD34-8A1850879C70}" srcOrd="0" destOrd="0" presId="urn:microsoft.com/office/officeart/2005/8/layout/cycle4"/>
    <dgm:cxn modelId="{BD3373E8-00D5-6647-8ACD-7F507B5EAF31}" type="presOf" srcId="{7BB02C06-C930-F147-B9E7-BF4975714B2F}" destId="{31972E36-D01A-FF4E-972D-670EF4E5AF2D}" srcOrd="0" destOrd="0" presId="urn:microsoft.com/office/officeart/2005/8/layout/cycle4"/>
    <dgm:cxn modelId="{DFF0EBE9-4293-C04B-96EB-D0DCB8D5BCBE}" type="presOf" srcId="{38231C83-8979-DA45-809C-067355C1D5BC}" destId="{5DBDF9B1-6B00-334D-86C2-B720D96C6C50}" srcOrd="0" destOrd="0" presId="urn:microsoft.com/office/officeart/2005/8/layout/cycle4"/>
    <dgm:cxn modelId="{8A7301EC-7869-CB41-B626-751B25DE6250}" type="presOf" srcId="{F2FC315C-9D79-C64F-9A1E-7B68A30FA675}" destId="{0BF89F5A-E22A-0F47-B57B-B41549AD79B2}" srcOrd="1" destOrd="0" presId="urn:microsoft.com/office/officeart/2005/8/layout/cycle4"/>
    <dgm:cxn modelId="{22E763ED-2101-6D41-8F48-9950EE30003A}" type="presOf" srcId="{EAC7655E-4DC1-8F4C-BB00-B9F7059CC4A1}" destId="{DDC90451-09B9-2340-B909-21CC3FA247FA}" srcOrd="1" destOrd="0" presId="urn:microsoft.com/office/officeart/2005/8/layout/cycle4"/>
    <dgm:cxn modelId="{DA99237E-95DF-1E4E-8EE2-D05DFE412A8F}" type="presParOf" srcId="{BEBD88B5-6B7B-B942-AE8C-13054298E435}" destId="{CDF7E593-800C-9F4D-B055-1D8CD6A567B4}" srcOrd="0" destOrd="0" presId="urn:microsoft.com/office/officeart/2005/8/layout/cycle4"/>
    <dgm:cxn modelId="{26DD1F78-D28E-2846-B665-30151CEAE10E}" type="presParOf" srcId="{CDF7E593-800C-9F4D-B055-1D8CD6A567B4}" destId="{0133B699-3962-6C46-A6BD-E9C54C98CF79}" srcOrd="0" destOrd="0" presId="urn:microsoft.com/office/officeart/2005/8/layout/cycle4"/>
    <dgm:cxn modelId="{8C17B923-1312-0B4E-9306-76CD60D35C1A}" type="presParOf" srcId="{0133B699-3962-6C46-A6BD-E9C54C98CF79}" destId="{F8BB0643-1BF6-C24E-912B-AAA699F5D17E}" srcOrd="0" destOrd="0" presId="urn:microsoft.com/office/officeart/2005/8/layout/cycle4"/>
    <dgm:cxn modelId="{1BAA67D0-3D9F-CB46-96C4-02414C29122C}" type="presParOf" srcId="{0133B699-3962-6C46-A6BD-E9C54C98CF79}" destId="{DDC90451-09B9-2340-B909-21CC3FA247FA}" srcOrd="1" destOrd="0" presId="urn:microsoft.com/office/officeart/2005/8/layout/cycle4"/>
    <dgm:cxn modelId="{4B23CCCD-0E01-A24A-9090-0DAD6E6E5DB5}" type="presParOf" srcId="{CDF7E593-800C-9F4D-B055-1D8CD6A567B4}" destId="{B5E8174C-6268-5A48-B309-293B13665A67}" srcOrd="1" destOrd="0" presId="urn:microsoft.com/office/officeart/2005/8/layout/cycle4"/>
    <dgm:cxn modelId="{8D01428F-CD82-CA4B-9C2D-2556A4430000}" type="presParOf" srcId="{B5E8174C-6268-5A48-B309-293B13665A67}" destId="{5DBDF9B1-6B00-334D-86C2-B720D96C6C50}" srcOrd="0" destOrd="0" presId="urn:microsoft.com/office/officeart/2005/8/layout/cycle4"/>
    <dgm:cxn modelId="{8C907E6F-193F-E847-8219-0156A11F68F7}" type="presParOf" srcId="{B5E8174C-6268-5A48-B309-293B13665A67}" destId="{5EA1BCEB-8DC4-2641-AF50-BCB12928AB7A}" srcOrd="1" destOrd="0" presId="urn:microsoft.com/office/officeart/2005/8/layout/cycle4"/>
    <dgm:cxn modelId="{59D9B4C1-2C48-5940-B34E-7D7259CD18C2}" type="presParOf" srcId="{CDF7E593-800C-9F4D-B055-1D8CD6A567B4}" destId="{FEAAF96F-C1B9-D848-9CF4-63BF2CE20C35}" srcOrd="2" destOrd="0" presId="urn:microsoft.com/office/officeart/2005/8/layout/cycle4"/>
    <dgm:cxn modelId="{E09A39EF-97D2-6C49-9659-5AE7D8358CFD}" type="presParOf" srcId="{FEAAF96F-C1B9-D848-9CF4-63BF2CE20C35}" destId="{9974F4CF-1347-8F4F-BD34-8A1850879C70}" srcOrd="0" destOrd="0" presId="urn:microsoft.com/office/officeart/2005/8/layout/cycle4"/>
    <dgm:cxn modelId="{36B46860-53D4-A542-981E-DACECEA53952}" type="presParOf" srcId="{FEAAF96F-C1B9-D848-9CF4-63BF2CE20C35}" destId="{C7B89607-0A4B-D24C-AF13-82F1A375022D}" srcOrd="1" destOrd="0" presId="urn:microsoft.com/office/officeart/2005/8/layout/cycle4"/>
    <dgm:cxn modelId="{3251DD77-6834-CB4B-8FE5-D68CA1A03A81}" type="presParOf" srcId="{CDF7E593-800C-9F4D-B055-1D8CD6A567B4}" destId="{C8E06B3D-DE11-A04E-B81B-5D220E8625D2}" srcOrd="3" destOrd="0" presId="urn:microsoft.com/office/officeart/2005/8/layout/cycle4"/>
    <dgm:cxn modelId="{839F728A-DE5D-0144-8EAE-20A55971FBD5}" type="presParOf" srcId="{C8E06B3D-DE11-A04E-B81B-5D220E8625D2}" destId="{59FB0FA3-458A-C041-8B7E-7F0502A89079}" srcOrd="0" destOrd="0" presId="urn:microsoft.com/office/officeart/2005/8/layout/cycle4"/>
    <dgm:cxn modelId="{BCAF3E16-1990-744F-ADBD-83C0F388493C}" type="presParOf" srcId="{C8E06B3D-DE11-A04E-B81B-5D220E8625D2}" destId="{0BF89F5A-E22A-0F47-B57B-B41549AD79B2}" srcOrd="1" destOrd="0" presId="urn:microsoft.com/office/officeart/2005/8/layout/cycle4"/>
    <dgm:cxn modelId="{DBEC716B-FD75-194C-BA07-D5FAF5CEF1BA}" type="presParOf" srcId="{CDF7E593-800C-9F4D-B055-1D8CD6A567B4}" destId="{ECC2B8E2-38A0-384C-84B6-0DEFAC1722EA}" srcOrd="4" destOrd="0" presId="urn:microsoft.com/office/officeart/2005/8/layout/cycle4"/>
    <dgm:cxn modelId="{39DA77D1-E814-5D4F-B064-F10190691EDF}" type="presParOf" srcId="{BEBD88B5-6B7B-B942-AE8C-13054298E435}" destId="{6AC9F127-3FAA-144B-BB19-E71B48E1AF4C}" srcOrd="1" destOrd="0" presId="urn:microsoft.com/office/officeart/2005/8/layout/cycle4"/>
    <dgm:cxn modelId="{3398C3C5-DEF2-5347-9E68-7BA5B119E759}" type="presParOf" srcId="{6AC9F127-3FAA-144B-BB19-E71B48E1AF4C}" destId="{79ED2D7B-B331-6D4B-A8BB-191DB65CC228}" srcOrd="0" destOrd="0" presId="urn:microsoft.com/office/officeart/2005/8/layout/cycle4"/>
    <dgm:cxn modelId="{0315C1A9-6EE3-F54F-8FEF-A7B76ACC5F08}" type="presParOf" srcId="{6AC9F127-3FAA-144B-BB19-E71B48E1AF4C}" destId="{397EC7AF-7A66-D741-BD2E-6E19D95322A5}" srcOrd="1" destOrd="0" presId="urn:microsoft.com/office/officeart/2005/8/layout/cycle4"/>
    <dgm:cxn modelId="{CB0AFBAC-AB24-464C-B31A-E78F7D7C33F1}" type="presParOf" srcId="{6AC9F127-3FAA-144B-BB19-E71B48E1AF4C}" destId="{31972E36-D01A-FF4E-972D-670EF4E5AF2D}" srcOrd="2" destOrd="0" presId="urn:microsoft.com/office/officeart/2005/8/layout/cycle4"/>
    <dgm:cxn modelId="{FBE66BA0-7BE9-C144-92DA-41495639A1AC}" type="presParOf" srcId="{6AC9F127-3FAA-144B-BB19-E71B48E1AF4C}" destId="{804E72AF-3C98-3243-9F9B-643082BC6ED1}" srcOrd="3" destOrd="0" presId="urn:microsoft.com/office/officeart/2005/8/layout/cycle4"/>
    <dgm:cxn modelId="{E6E990CC-EA78-7047-8105-41919C236EF9}" type="presParOf" srcId="{6AC9F127-3FAA-144B-BB19-E71B48E1AF4C}" destId="{5712B0A7-D638-A34E-827D-CD7688D19141}" srcOrd="4" destOrd="0" presId="urn:microsoft.com/office/officeart/2005/8/layout/cycle4"/>
    <dgm:cxn modelId="{8DE346B0-F977-9741-9E1B-C91EEE99E082}" type="presParOf" srcId="{BEBD88B5-6B7B-B942-AE8C-13054298E435}" destId="{2BC1E968-A4DD-1F48-92C1-CDDDE077DFF9}" srcOrd="2" destOrd="0" presId="urn:microsoft.com/office/officeart/2005/8/layout/cycle4"/>
    <dgm:cxn modelId="{140D4A69-E503-DE46-AA64-8BB236E3EEBE}" type="presParOf" srcId="{BEBD88B5-6B7B-B942-AE8C-13054298E435}" destId="{286F248E-5821-BD4C-B20A-F89B712079DA}"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74F4CF-1347-8F4F-BD34-8A1850879C70}">
      <dsp:nvSpPr>
        <dsp:cNvPr id="0" name=""/>
        <dsp:cNvSpPr/>
      </dsp:nvSpPr>
      <dsp:spPr>
        <a:xfrm>
          <a:off x="9822522" y="5240128"/>
          <a:ext cx="3806799" cy="246594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228600" lvl="1" indent="-228600" algn="l" defTabSz="1200150">
            <a:lnSpc>
              <a:spcPct val="90000"/>
            </a:lnSpc>
            <a:spcBef>
              <a:spcPct val="0"/>
            </a:spcBef>
            <a:spcAft>
              <a:spcPct val="15000"/>
            </a:spcAft>
            <a:buChar char="•"/>
          </a:pPr>
          <a:r>
            <a:rPr lang="de-DE" sz="2700" kern="1200" dirty="0" err="1"/>
            <a:t>Shaped</a:t>
          </a:r>
          <a:r>
            <a:rPr lang="de-DE" sz="2700" kern="1200" dirty="0"/>
            <a:t> </a:t>
          </a:r>
          <a:r>
            <a:rPr lang="de-DE" sz="2700" kern="1200" dirty="0" err="1"/>
            <a:t>by</a:t>
          </a:r>
          <a:r>
            <a:rPr lang="de-DE" sz="2700" kern="1200" dirty="0"/>
            <a:t> </a:t>
          </a:r>
          <a:r>
            <a:rPr lang="de-DE" sz="2700" kern="1200" dirty="0" err="1"/>
            <a:t>institutional</a:t>
          </a:r>
          <a:r>
            <a:rPr lang="de-DE" sz="2700" kern="1200" dirty="0"/>
            <a:t> </a:t>
          </a:r>
          <a:r>
            <a:rPr lang="de-DE" sz="2700" kern="1200" dirty="0" err="1"/>
            <a:t>structures</a:t>
          </a:r>
          <a:r>
            <a:rPr lang="de-DE" sz="2700" kern="1200" dirty="0"/>
            <a:t> </a:t>
          </a:r>
          <a:r>
            <a:rPr lang="de-DE" sz="2700" kern="1200" dirty="0" err="1"/>
            <a:t>and</a:t>
          </a:r>
          <a:r>
            <a:rPr lang="de-DE" sz="2700" kern="1200" dirty="0"/>
            <a:t> </a:t>
          </a:r>
          <a:r>
            <a:rPr lang="de-DE" sz="2700" kern="1200" dirty="0" err="1"/>
            <a:t>processes</a:t>
          </a:r>
          <a:endParaRPr lang="de-DE" sz="2700" kern="1200" dirty="0"/>
        </a:p>
      </dsp:txBody>
      <dsp:txXfrm>
        <a:off x="11018731" y="5910782"/>
        <a:ext cx="2556421" cy="1741119"/>
      </dsp:txXfrm>
    </dsp:sp>
    <dsp:sp modelId="{59FB0FA3-458A-C041-8B7E-7F0502A89079}">
      <dsp:nvSpPr>
        <dsp:cNvPr id="0" name=""/>
        <dsp:cNvSpPr/>
      </dsp:nvSpPr>
      <dsp:spPr>
        <a:xfrm>
          <a:off x="3611429" y="5240128"/>
          <a:ext cx="3806799" cy="246594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228600" lvl="1" indent="-228600" algn="l" defTabSz="1200150">
            <a:lnSpc>
              <a:spcPct val="90000"/>
            </a:lnSpc>
            <a:spcBef>
              <a:spcPct val="0"/>
            </a:spcBef>
            <a:spcAft>
              <a:spcPct val="15000"/>
            </a:spcAft>
            <a:buChar char="•"/>
          </a:pPr>
          <a:r>
            <a:rPr lang="de-DE" sz="2700" kern="1200" dirty="0" err="1"/>
            <a:t>Bargaining</a:t>
          </a:r>
          <a:r>
            <a:rPr lang="de-DE" sz="2700" kern="1200" dirty="0"/>
            <a:t>, power </a:t>
          </a:r>
          <a:r>
            <a:rPr lang="de-DE" sz="2700" kern="1200" dirty="0" err="1"/>
            <a:t>games</a:t>
          </a:r>
          <a:r>
            <a:rPr lang="de-DE" sz="2700" kern="1200" dirty="0"/>
            <a:t>, </a:t>
          </a:r>
          <a:r>
            <a:rPr lang="de-DE" sz="2700" kern="1200" dirty="0" err="1"/>
            <a:t>and</a:t>
          </a:r>
          <a:r>
            <a:rPr lang="de-DE" sz="2700" kern="1200" dirty="0"/>
            <a:t> </a:t>
          </a:r>
          <a:r>
            <a:rPr lang="de-DE" sz="2700" kern="1200" dirty="0" err="1"/>
            <a:t>micropolitics</a:t>
          </a:r>
          <a:endParaRPr lang="de-DE" sz="2700" kern="1200" dirty="0"/>
        </a:p>
      </dsp:txBody>
      <dsp:txXfrm>
        <a:off x="3665598" y="5910782"/>
        <a:ext cx="2556421" cy="1741119"/>
      </dsp:txXfrm>
    </dsp:sp>
    <dsp:sp modelId="{5DBDF9B1-6B00-334D-86C2-B720D96C6C50}">
      <dsp:nvSpPr>
        <dsp:cNvPr id="0" name=""/>
        <dsp:cNvSpPr/>
      </dsp:nvSpPr>
      <dsp:spPr>
        <a:xfrm>
          <a:off x="9822522" y="0"/>
          <a:ext cx="3806799" cy="246594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228600" lvl="1" indent="-228600" algn="l" defTabSz="1200150">
            <a:lnSpc>
              <a:spcPct val="90000"/>
            </a:lnSpc>
            <a:spcBef>
              <a:spcPct val="0"/>
            </a:spcBef>
            <a:spcAft>
              <a:spcPct val="15000"/>
            </a:spcAft>
            <a:buChar char="•"/>
          </a:pPr>
          <a:r>
            <a:rPr lang="de-DE" sz="2700" kern="1200" dirty="0" err="1"/>
            <a:t>Struggle</a:t>
          </a:r>
          <a:r>
            <a:rPr lang="de-DE" sz="2700" kern="1200" dirty="0"/>
            <a:t> </a:t>
          </a:r>
          <a:r>
            <a:rPr lang="de-DE" sz="2700" kern="1200" dirty="0" err="1"/>
            <a:t>for</a:t>
          </a:r>
          <a:r>
            <a:rPr lang="de-DE" sz="2700" kern="1200" dirty="0"/>
            <a:t> </a:t>
          </a:r>
          <a:r>
            <a:rPr lang="de-DE" sz="2700" kern="1200" dirty="0" err="1"/>
            <a:t>Meaning</a:t>
          </a:r>
          <a:endParaRPr lang="de-DE" sz="2700" kern="1200" dirty="0"/>
        </a:p>
      </dsp:txBody>
      <dsp:txXfrm>
        <a:off x="11018731" y="54169"/>
        <a:ext cx="2556421" cy="1741119"/>
      </dsp:txXfrm>
    </dsp:sp>
    <dsp:sp modelId="{F8BB0643-1BF6-C24E-912B-AAA699F5D17E}">
      <dsp:nvSpPr>
        <dsp:cNvPr id="0" name=""/>
        <dsp:cNvSpPr/>
      </dsp:nvSpPr>
      <dsp:spPr>
        <a:xfrm>
          <a:off x="3611429" y="0"/>
          <a:ext cx="3806799" cy="246594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228600" lvl="1" indent="-228600" algn="l" defTabSz="1200150">
            <a:lnSpc>
              <a:spcPct val="90000"/>
            </a:lnSpc>
            <a:spcBef>
              <a:spcPct val="0"/>
            </a:spcBef>
            <a:spcAft>
              <a:spcPct val="15000"/>
            </a:spcAft>
            <a:buChar char="•"/>
          </a:pPr>
          <a:r>
            <a:rPr lang="de-DE" sz="2700" kern="1200" dirty="0" err="1"/>
            <a:t>Deliberate</a:t>
          </a:r>
          <a:r>
            <a:rPr lang="de-DE" sz="2700" kern="1200" dirty="0"/>
            <a:t>, “rational“ Plans</a:t>
          </a:r>
        </a:p>
      </dsp:txBody>
      <dsp:txXfrm>
        <a:off x="3665598" y="54169"/>
        <a:ext cx="2556421" cy="1741119"/>
      </dsp:txXfrm>
    </dsp:sp>
    <dsp:sp modelId="{79ED2D7B-B331-6D4B-A8BB-191DB65CC228}">
      <dsp:nvSpPr>
        <dsp:cNvPr id="0" name=""/>
        <dsp:cNvSpPr/>
      </dsp:nvSpPr>
      <dsp:spPr>
        <a:xfrm>
          <a:off x="5206586" y="439246"/>
          <a:ext cx="3336728" cy="3336728"/>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de-DE" sz="4000" kern="1200" dirty="0">
              <a:solidFill>
                <a:schemeClr val="tx1"/>
              </a:solidFill>
            </a:rPr>
            <a:t>Rational </a:t>
          </a:r>
          <a:r>
            <a:rPr lang="de-DE" sz="4000" kern="1200" dirty="0" err="1">
              <a:solidFill>
                <a:schemeClr val="tx1"/>
              </a:solidFill>
            </a:rPr>
            <a:t>model</a:t>
          </a:r>
          <a:endParaRPr lang="de-DE" sz="4000" kern="1200" dirty="0">
            <a:solidFill>
              <a:schemeClr val="tx1"/>
            </a:solidFill>
          </a:endParaRPr>
        </a:p>
      </dsp:txBody>
      <dsp:txXfrm>
        <a:off x="6183891" y="1416551"/>
        <a:ext cx="2359423" cy="2359423"/>
      </dsp:txXfrm>
    </dsp:sp>
    <dsp:sp modelId="{397EC7AF-7A66-D741-BD2E-6E19D95322A5}">
      <dsp:nvSpPr>
        <dsp:cNvPr id="0" name=""/>
        <dsp:cNvSpPr/>
      </dsp:nvSpPr>
      <dsp:spPr>
        <a:xfrm rot="5400000">
          <a:off x="8697436" y="439246"/>
          <a:ext cx="3336728" cy="3336728"/>
        </a:xfrm>
        <a:prstGeom prst="pieWedge">
          <a:avLst/>
        </a:prstGeom>
        <a:solidFill>
          <a:srgbClr val="DBCB9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de-DE" sz="4000" kern="1200" dirty="0">
              <a:solidFill>
                <a:schemeClr val="tx1"/>
              </a:solidFill>
            </a:rPr>
            <a:t>Sense-</a:t>
          </a:r>
          <a:r>
            <a:rPr lang="de-DE" sz="4000" kern="1200" dirty="0" err="1">
              <a:solidFill>
                <a:schemeClr val="tx1"/>
              </a:solidFill>
            </a:rPr>
            <a:t>making</a:t>
          </a:r>
          <a:r>
            <a:rPr lang="de-DE" sz="4000" kern="1200" dirty="0">
              <a:solidFill>
                <a:schemeClr val="tx1"/>
              </a:solidFill>
            </a:rPr>
            <a:t> </a:t>
          </a:r>
          <a:r>
            <a:rPr lang="de-DE" sz="4000" kern="1200" dirty="0" err="1">
              <a:solidFill>
                <a:schemeClr val="tx1"/>
              </a:solidFill>
            </a:rPr>
            <a:t>model</a:t>
          </a:r>
          <a:endParaRPr lang="de-DE" sz="4000" kern="1200" dirty="0">
            <a:solidFill>
              <a:schemeClr val="tx1"/>
            </a:solidFill>
          </a:endParaRPr>
        </a:p>
      </dsp:txBody>
      <dsp:txXfrm rot="-5400000">
        <a:off x="8697436" y="1416551"/>
        <a:ext cx="2359423" cy="2359423"/>
      </dsp:txXfrm>
    </dsp:sp>
    <dsp:sp modelId="{31972E36-D01A-FF4E-972D-670EF4E5AF2D}">
      <dsp:nvSpPr>
        <dsp:cNvPr id="0" name=""/>
        <dsp:cNvSpPr/>
      </dsp:nvSpPr>
      <dsp:spPr>
        <a:xfrm rot="10800000">
          <a:off x="8697436" y="3930096"/>
          <a:ext cx="3336728" cy="3336728"/>
        </a:xfrm>
        <a:prstGeom prst="pieWedge">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de-DE" sz="4000" kern="1200" dirty="0">
              <a:solidFill>
                <a:schemeClr val="tx1"/>
              </a:solidFill>
            </a:rPr>
            <a:t>Routine </a:t>
          </a:r>
          <a:r>
            <a:rPr lang="de-DE" sz="4000" kern="1200" dirty="0" err="1">
              <a:solidFill>
                <a:schemeClr val="tx1"/>
              </a:solidFill>
            </a:rPr>
            <a:t>model</a:t>
          </a:r>
          <a:endParaRPr lang="de-DE" sz="4000" kern="1200" dirty="0">
            <a:solidFill>
              <a:schemeClr val="tx1"/>
            </a:solidFill>
          </a:endParaRPr>
        </a:p>
      </dsp:txBody>
      <dsp:txXfrm rot="10800000">
        <a:off x="8697436" y="3930096"/>
        <a:ext cx="2359423" cy="2359423"/>
      </dsp:txXfrm>
    </dsp:sp>
    <dsp:sp modelId="{804E72AF-3C98-3243-9F9B-643082BC6ED1}">
      <dsp:nvSpPr>
        <dsp:cNvPr id="0" name=""/>
        <dsp:cNvSpPr/>
      </dsp:nvSpPr>
      <dsp:spPr>
        <a:xfrm rot="16200000">
          <a:off x="5206586" y="3930096"/>
          <a:ext cx="3336728" cy="3336728"/>
        </a:xfrm>
        <a:prstGeom prst="pieWedg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de-DE" sz="4000" kern="1200" dirty="0">
              <a:solidFill>
                <a:schemeClr val="bg1"/>
              </a:solidFill>
            </a:rPr>
            <a:t>Political </a:t>
          </a:r>
          <a:r>
            <a:rPr lang="de-DE" sz="4000" kern="1200" dirty="0" err="1">
              <a:solidFill>
                <a:schemeClr val="bg1"/>
              </a:solidFill>
            </a:rPr>
            <a:t>model</a:t>
          </a:r>
          <a:endParaRPr lang="de-DE" sz="4000" kern="1200" dirty="0">
            <a:solidFill>
              <a:schemeClr val="bg1"/>
            </a:solidFill>
          </a:endParaRPr>
        </a:p>
      </dsp:txBody>
      <dsp:txXfrm rot="5400000">
        <a:off x="6183891" y="3930096"/>
        <a:ext cx="2359423" cy="2359423"/>
      </dsp:txXfrm>
    </dsp:sp>
    <dsp:sp modelId="{2BC1E968-A4DD-1F48-92C1-CDDDE077DFF9}">
      <dsp:nvSpPr>
        <dsp:cNvPr id="0" name=""/>
        <dsp:cNvSpPr/>
      </dsp:nvSpPr>
      <dsp:spPr>
        <a:xfrm>
          <a:off x="8044346" y="3159489"/>
          <a:ext cx="1152057" cy="1001789"/>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86F248E-5821-BD4C-B20A-F89B712079DA}">
      <dsp:nvSpPr>
        <dsp:cNvPr id="0" name=""/>
        <dsp:cNvSpPr/>
      </dsp:nvSpPr>
      <dsp:spPr>
        <a:xfrm rot="10800000">
          <a:off x="8044346" y="3544792"/>
          <a:ext cx="1152057" cy="1001789"/>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2" y="0"/>
            <a:ext cx="2946247" cy="494031"/>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sz="quarter" idx="1"/>
          </p:nvPr>
        </p:nvSpPr>
        <p:spPr>
          <a:xfrm>
            <a:off x="3849827" y="0"/>
            <a:ext cx="2946246" cy="494031"/>
          </a:xfrm>
          <a:prstGeom prst="rect">
            <a:avLst/>
          </a:prstGeom>
        </p:spPr>
        <p:txBody>
          <a:bodyPr vert="horz" lIns="91440" tIns="45720" rIns="91440" bIns="45720" rtlCol="0"/>
          <a:lstStyle>
            <a:lvl1pPr algn="r">
              <a:defRPr sz="1200"/>
            </a:lvl1pPr>
          </a:lstStyle>
          <a:p>
            <a:fld id="{D95D001F-22F8-4314-A74C-ECC475FE5FE7}" type="datetimeFigureOut">
              <a:rPr lang="de-DE" smtClean="0"/>
              <a:t>25.03.22</a:t>
            </a:fld>
            <a:endParaRPr lang="de-DE" dirty="0"/>
          </a:p>
        </p:txBody>
      </p:sp>
      <p:sp>
        <p:nvSpPr>
          <p:cNvPr id="4" name="Fußzeilenplatzhalter 3"/>
          <p:cNvSpPr>
            <a:spLocks noGrp="1"/>
          </p:cNvSpPr>
          <p:nvPr>
            <p:ph type="ftr" sz="quarter" idx="2"/>
          </p:nvPr>
        </p:nvSpPr>
        <p:spPr>
          <a:xfrm>
            <a:off x="2" y="9377044"/>
            <a:ext cx="2946247" cy="494030"/>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p:cNvSpPr>
            <a:spLocks noGrp="1"/>
          </p:cNvSpPr>
          <p:nvPr>
            <p:ph type="sldNum" sz="quarter" idx="3"/>
          </p:nvPr>
        </p:nvSpPr>
        <p:spPr>
          <a:xfrm>
            <a:off x="3849827" y="9377044"/>
            <a:ext cx="2946246" cy="494030"/>
          </a:xfrm>
          <a:prstGeom prst="rect">
            <a:avLst/>
          </a:prstGeom>
        </p:spPr>
        <p:txBody>
          <a:bodyPr vert="horz" lIns="91440" tIns="45720" rIns="91440" bIns="45720" rtlCol="0" anchor="b"/>
          <a:lstStyle>
            <a:lvl1pPr algn="r">
              <a:defRPr sz="1200"/>
            </a:lvl1pPr>
          </a:lstStyle>
          <a:p>
            <a:fld id="{5B44AE44-6F57-47D3-A661-A43C5B539580}" type="slidenum">
              <a:rPr lang="de-DE" smtClean="0"/>
              <a:t>‹Nr.›</a:t>
            </a:fld>
            <a:endParaRPr lang="de-DE" dirty="0"/>
          </a:p>
        </p:txBody>
      </p:sp>
    </p:spTree>
    <p:extLst>
      <p:ext uri="{BB962C8B-B14F-4D97-AF65-F5344CB8AC3E}">
        <p14:creationId xmlns:p14="http://schemas.microsoft.com/office/powerpoint/2010/main" val="29697579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45659" cy="493633"/>
          </a:xfrm>
          <a:prstGeom prst="rect">
            <a:avLst/>
          </a:prstGeom>
        </p:spPr>
        <p:txBody>
          <a:bodyPr vert="horz" lIns="91440" tIns="45720" rIns="91440" bIns="45720" rtlCol="0"/>
          <a:lstStyle>
            <a:lvl1pPr algn="l">
              <a:defRPr sz="1200"/>
            </a:lvl1pPr>
          </a:lstStyle>
          <a:p>
            <a:pPr>
              <a:defRPr/>
            </a:pPr>
            <a:endParaRPr lang="de-DE" dirty="0"/>
          </a:p>
        </p:txBody>
      </p:sp>
      <p:sp>
        <p:nvSpPr>
          <p:cNvPr id="3" name="Datumsplatzhalter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pPr>
              <a:defRPr/>
            </a:pPr>
            <a:fld id="{7E1C5952-A8AB-4951-9E92-F085E35E01D4}" type="datetimeFigureOut">
              <a:rPr lang="de-DE"/>
              <a:pPr>
                <a:defRPr/>
              </a:pPr>
              <a:t>25.03.22</a:t>
            </a:fld>
            <a:endParaRPr lang="de-DE" dirty="0"/>
          </a:p>
        </p:txBody>
      </p:sp>
      <p:sp>
        <p:nvSpPr>
          <p:cNvPr id="4" name="Folienbildplatzhalter 3"/>
          <p:cNvSpPr>
            <a:spLocks noGrp="1" noRot="1" noChangeAspect="1"/>
          </p:cNvSpPr>
          <p:nvPr>
            <p:ph type="sldImg" idx="2"/>
          </p:nvPr>
        </p:nvSpPr>
        <p:spPr>
          <a:xfrm>
            <a:off x="301625" y="739775"/>
            <a:ext cx="6194425" cy="3703638"/>
          </a:xfrm>
          <a:prstGeom prst="rect">
            <a:avLst/>
          </a:prstGeom>
          <a:noFill/>
          <a:ln w="12700">
            <a:solidFill>
              <a:prstClr val="black"/>
            </a:solidFill>
          </a:ln>
        </p:spPr>
        <p:txBody>
          <a:bodyPr vert="horz" lIns="91440" tIns="45720" rIns="91440" bIns="45720" rtlCol="0" anchor="ctr"/>
          <a:lstStyle/>
          <a:p>
            <a:pPr lvl="0"/>
            <a:endParaRPr lang="de-DE" noProof="0" dirty="0"/>
          </a:p>
        </p:txBody>
      </p:sp>
      <p:sp>
        <p:nvSpPr>
          <p:cNvPr id="5" name="Notizenplatzhalter 4"/>
          <p:cNvSpPr>
            <a:spLocks noGrp="1"/>
          </p:cNvSpPr>
          <p:nvPr>
            <p:ph type="body" sz="quarter" idx="3"/>
          </p:nvPr>
        </p:nvSpPr>
        <p:spPr>
          <a:xfrm>
            <a:off x="679768" y="4689516"/>
            <a:ext cx="5438140" cy="4442698"/>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1" y="9377316"/>
            <a:ext cx="2945659" cy="493633"/>
          </a:xfrm>
          <a:prstGeom prst="rect">
            <a:avLst/>
          </a:prstGeom>
        </p:spPr>
        <p:txBody>
          <a:bodyPr vert="horz" lIns="91440" tIns="45720" rIns="91440" bIns="45720" rtlCol="0" anchor="b"/>
          <a:lstStyle>
            <a:lvl1pPr algn="l">
              <a:defRPr sz="1200"/>
            </a:lvl1pPr>
          </a:lstStyle>
          <a:p>
            <a:pPr>
              <a:defRPr/>
            </a:pPr>
            <a:endParaRPr lang="de-DE" dirty="0"/>
          </a:p>
        </p:txBody>
      </p:sp>
      <p:sp>
        <p:nvSpPr>
          <p:cNvPr id="7" name="Foliennummernplatzhalter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pPr>
              <a:defRPr/>
            </a:pPr>
            <a:fld id="{4BE95388-7F7D-43F8-90D7-3064B11887F9}" type="slidenum">
              <a:rPr lang="de-DE"/>
              <a:pPr>
                <a:defRPr/>
              </a:pPr>
              <a:t>‹Nr.›</a:t>
            </a:fld>
            <a:endParaRPr lang="de-DE" dirty="0"/>
          </a:p>
        </p:txBody>
      </p:sp>
    </p:spTree>
    <p:extLst>
      <p:ext uri="{BB962C8B-B14F-4D97-AF65-F5344CB8AC3E}">
        <p14:creationId xmlns:p14="http://schemas.microsoft.com/office/powerpoint/2010/main" val="239457164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2611" kern="1200">
        <a:solidFill>
          <a:schemeClr val="tx1"/>
        </a:solidFill>
        <a:latin typeface="+mn-lt"/>
        <a:ea typeface="+mn-ea"/>
        <a:cs typeface="+mn-cs"/>
      </a:defRPr>
    </a:lvl1pPr>
    <a:lvl2pPr marL="999723" algn="l" rtl="0" eaLnBrk="0" fontAlgn="base" hangingPunct="0">
      <a:spcBef>
        <a:spcPct val="30000"/>
      </a:spcBef>
      <a:spcAft>
        <a:spcPct val="0"/>
      </a:spcAft>
      <a:defRPr sz="2611" kern="1200">
        <a:solidFill>
          <a:schemeClr val="tx1"/>
        </a:solidFill>
        <a:latin typeface="+mn-lt"/>
        <a:ea typeface="+mn-ea"/>
        <a:cs typeface="+mn-cs"/>
      </a:defRPr>
    </a:lvl2pPr>
    <a:lvl3pPr marL="1999445" algn="l" rtl="0" eaLnBrk="0" fontAlgn="base" hangingPunct="0">
      <a:spcBef>
        <a:spcPct val="30000"/>
      </a:spcBef>
      <a:spcAft>
        <a:spcPct val="0"/>
      </a:spcAft>
      <a:defRPr sz="2611" kern="1200">
        <a:solidFill>
          <a:schemeClr val="tx1"/>
        </a:solidFill>
        <a:latin typeface="+mn-lt"/>
        <a:ea typeface="+mn-ea"/>
        <a:cs typeface="+mn-cs"/>
      </a:defRPr>
    </a:lvl3pPr>
    <a:lvl4pPr marL="2999168" algn="l" rtl="0" eaLnBrk="0" fontAlgn="base" hangingPunct="0">
      <a:spcBef>
        <a:spcPct val="30000"/>
      </a:spcBef>
      <a:spcAft>
        <a:spcPct val="0"/>
      </a:spcAft>
      <a:defRPr sz="2611" kern="1200">
        <a:solidFill>
          <a:schemeClr val="tx1"/>
        </a:solidFill>
        <a:latin typeface="+mn-lt"/>
        <a:ea typeface="+mn-ea"/>
        <a:cs typeface="+mn-cs"/>
      </a:defRPr>
    </a:lvl4pPr>
    <a:lvl5pPr marL="3998890" algn="l" rtl="0" eaLnBrk="0" fontAlgn="base" hangingPunct="0">
      <a:spcBef>
        <a:spcPct val="30000"/>
      </a:spcBef>
      <a:spcAft>
        <a:spcPct val="0"/>
      </a:spcAft>
      <a:defRPr sz="2611" kern="1200">
        <a:solidFill>
          <a:schemeClr val="tx1"/>
        </a:solidFill>
        <a:latin typeface="+mn-lt"/>
        <a:ea typeface="+mn-ea"/>
        <a:cs typeface="+mn-cs"/>
      </a:defRPr>
    </a:lvl5pPr>
    <a:lvl6pPr marL="4998613" algn="l" defTabSz="1999445" rtl="0" eaLnBrk="1" latinLnBrk="0" hangingPunct="1">
      <a:defRPr sz="2611" kern="1200">
        <a:solidFill>
          <a:schemeClr val="tx1"/>
        </a:solidFill>
        <a:latin typeface="+mn-lt"/>
        <a:ea typeface="+mn-ea"/>
        <a:cs typeface="+mn-cs"/>
      </a:defRPr>
    </a:lvl6pPr>
    <a:lvl7pPr marL="5998335" algn="l" defTabSz="1999445" rtl="0" eaLnBrk="1" latinLnBrk="0" hangingPunct="1">
      <a:defRPr sz="2611" kern="1200">
        <a:solidFill>
          <a:schemeClr val="tx1"/>
        </a:solidFill>
        <a:latin typeface="+mn-lt"/>
        <a:ea typeface="+mn-ea"/>
        <a:cs typeface="+mn-cs"/>
      </a:defRPr>
    </a:lvl7pPr>
    <a:lvl8pPr marL="6998060" algn="l" defTabSz="1999445" rtl="0" eaLnBrk="1" latinLnBrk="0" hangingPunct="1">
      <a:defRPr sz="2611" kern="1200">
        <a:solidFill>
          <a:schemeClr val="tx1"/>
        </a:solidFill>
        <a:latin typeface="+mn-lt"/>
        <a:ea typeface="+mn-ea"/>
        <a:cs typeface="+mn-cs"/>
      </a:defRPr>
    </a:lvl8pPr>
    <a:lvl9pPr marL="7997782" algn="l" defTabSz="1999445" rtl="0" eaLnBrk="1" latinLnBrk="0" hangingPunct="1">
      <a:defRPr sz="261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1625" y="739775"/>
            <a:ext cx="6194425" cy="37036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1D4B9590-8613-4868-A71C-ABE406855F5A}" type="slidenum">
              <a:rPr lang="de-DE" smtClean="0"/>
              <a:t>14</a:t>
            </a:fld>
            <a:endParaRPr lang="de-DE"/>
          </a:p>
        </p:txBody>
      </p:sp>
    </p:spTree>
    <p:extLst>
      <p:ext uri="{BB962C8B-B14F-4D97-AF65-F5344CB8AC3E}">
        <p14:creationId xmlns:p14="http://schemas.microsoft.com/office/powerpoint/2010/main" val="3767862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1625" y="739775"/>
            <a:ext cx="6194425" cy="3703638"/>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a:defRPr/>
            </a:pPr>
            <a:fld id="{4BE95388-7F7D-43F8-90D7-3064B11887F9}" type="slidenum">
              <a:rPr lang="de-DE" smtClean="0"/>
              <a:pPr>
                <a:defRPr/>
              </a:pPr>
              <a:t>16</a:t>
            </a:fld>
            <a:endParaRPr lang="de-DE"/>
          </a:p>
        </p:txBody>
      </p:sp>
    </p:spTree>
    <p:extLst>
      <p:ext uri="{BB962C8B-B14F-4D97-AF65-F5344CB8AC3E}">
        <p14:creationId xmlns:p14="http://schemas.microsoft.com/office/powerpoint/2010/main" val="896862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1625" y="739775"/>
            <a:ext cx="6194425" cy="3703638"/>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a:defRPr/>
            </a:pPr>
            <a:fld id="{4BE95388-7F7D-43F8-90D7-3064B11887F9}" type="slidenum">
              <a:rPr lang="de-DE" smtClean="0"/>
              <a:pPr>
                <a:defRPr/>
              </a:pPr>
              <a:t>17</a:t>
            </a:fld>
            <a:endParaRPr lang="de-DE"/>
          </a:p>
        </p:txBody>
      </p:sp>
    </p:spTree>
    <p:extLst>
      <p:ext uri="{BB962C8B-B14F-4D97-AF65-F5344CB8AC3E}">
        <p14:creationId xmlns:p14="http://schemas.microsoft.com/office/powerpoint/2010/main" val="41296754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5.jpe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_1">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07" y="12474716"/>
            <a:ext cx="22942550" cy="12728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Grafik 5"/>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15748278" y="2612135"/>
            <a:ext cx="7132292" cy="9860810"/>
          </a:xfrm>
          <a:prstGeom prst="rect">
            <a:avLst/>
          </a:prstGeom>
          <a:ln w="6350" cmpd="sng">
            <a:noFill/>
          </a:ln>
        </p:spPr>
      </p:pic>
      <p:pic>
        <p:nvPicPr>
          <p:cNvPr id="12" name="Grafik 11"/>
          <p:cNvPicPr>
            <a:picLocks/>
          </p:cNvPicPr>
          <p:nvPr userDrawn="1"/>
        </p:nvPicPr>
        <p:blipFill>
          <a:blip r:embed="rId4" cstate="print">
            <a:extLst>
              <a:ext uri="{28A0092B-C50C-407E-A947-70E740481C1C}">
                <a14:useLocalDpi xmlns:a14="http://schemas.microsoft.com/office/drawing/2010/main" val="0"/>
              </a:ext>
            </a:extLst>
          </a:blip>
          <a:stretch>
            <a:fillRect/>
          </a:stretch>
        </p:blipFill>
        <p:spPr>
          <a:xfrm>
            <a:off x="10941" y="2612135"/>
            <a:ext cx="2185185" cy="9860810"/>
          </a:xfrm>
          <a:prstGeom prst="rect">
            <a:avLst/>
          </a:prstGeom>
          <a:ln w="6350" cmpd="sng">
            <a:noFill/>
          </a:ln>
        </p:spPr>
      </p:pic>
      <p:sp>
        <p:nvSpPr>
          <p:cNvPr id="7" name="Titel 1"/>
          <p:cNvSpPr>
            <a:spLocks noGrp="1"/>
          </p:cNvSpPr>
          <p:nvPr>
            <p:ph type="title" hasCustomPrompt="1"/>
          </p:nvPr>
        </p:nvSpPr>
        <p:spPr>
          <a:xfrm>
            <a:off x="2703316" y="8556077"/>
            <a:ext cx="12630267" cy="1843164"/>
          </a:xfrm>
          <a:prstGeom prst="rect">
            <a:avLst/>
          </a:prstGeom>
        </p:spPr>
        <p:txBody>
          <a:bodyPr lIns="0" tIns="0" rIns="0" bIns="0" anchor="t" anchorCtr="0"/>
          <a:lstStyle>
            <a:lvl1pPr algn="l">
              <a:defRPr sz="5442" cap="all" baseline="0"/>
            </a:lvl1pPr>
          </a:lstStyle>
          <a:p>
            <a:r>
              <a:rPr lang="de-DE" dirty="0"/>
              <a:t>&lt;Titel&gt;</a:t>
            </a:r>
          </a:p>
        </p:txBody>
      </p:sp>
      <p:sp>
        <p:nvSpPr>
          <p:cNvPr id="8" name="Textplatzhalter 10"/>
          <p:cNvSpPr>
            <a:spLocks noGrp="1"/>
          </p:cNvSpPr>
          <p:nvPr>
            <p:ph type="body" sz="quarter" idx="14" hasCustomPrompt="1"/>
          </p:nvPr>
        </p:nvSpPr>
        <p:spPr>
          <a:xfrm>
            <a:off x="2703316" y="10407841"/>
            <a:ext cx="12630267" cy="1152527"/>
          </a:xfrm>
          <a:prstGeom prst="rect">
            <a:avLst/>
          </a:prstGeom>
        </p:spPr>
        <p:txBody>
          <a:bodyPr lIns="0" tIns="0" rIns="0" bIns="0">
            <a:noAutofit/>
          </a:bodyPr>
          <a:lstStyle>
            <a:lvl1pPr marL="0" indent="0" algn="l">
              <a:buNone/>
              <a:defRPr sz="2902"/>
            </a:lvl1pPr>
          </a:lstStyle>
          <a:p>
            <a:pPr lvl="0"/>
            <a:r>
              <a:rPr lang="de-DE" dirty="0"/>
              <a:t>&lt;Untertitel&gt;</a:t>
            </a:r>
          </a:p>
        </p:txBody>
      </p:sp>
      <p:sp>
        <p:nvSpPr>
          <p:cNvPr id="9" name="Bildplatzhalter 13"/>
          <p:cNvSpPr>
            <a:spLocks noGrp="1"/>
          </p:cNvSpPr>
          <p:nvPr>
            <p:ph type="pic" sz="quarter" idx="15"/>
          </p:nvPr>
        </p:nvSpPr>
        <p:spPr>
          <a:xfrm>
            <a:off x="2239888" y="2612135"/>
            <a:ext cx="13516568" cy="5439771"/>
          </a:xfrm>
          <a:prstGeom prst="rect">
            <a:avLst/>
          </a:prstGeom>
        </p:spPr>
        <p:txBody>
          <a:bodyPr/>
          <a:lstStyle/>
          <a:p>
            <a:r>
              <a:rPr lang="de-DE" dirty="0"/>
              <a:t>Bild durch Klicken auf Symbol hinzufügen</a:t>
            </a:r>
          </a:p>
        </p:txBody>
      </p:sp>
      <p:pic>
        <p:nvPicPr>
          <p:cNvPr id="10" name="Grafik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961058" y="653034"/>
            <a:ext cx="5020439" cy="1540895"/>
          </a:xfrm>
          <a:prstGeom prst="rect">
            <a:avLst/>
          </a:prstGeom>
        </p:spPr>
      </p:pic>
      <p:sp>
        <p:nvSpPr>
          <p:cNvPr id="13" name="Datumsplatzhalter 4"/>
          <p:cNvSpPr>
            <a:spLocks noGrp="1"/>
          </p:cNvSpPr>
          <p:nvPr>
            <p:ph type="dt" sz="half" idx="12"/>
          </p:nvPr>
        </p:nvSpPr>
        <p:spPr>
          <a:xfrm>
            <a:off x="19248944" y="12812522"/>
            <a:ext cx="2573310" cy="574670"/>
          </a:xfrm>
          <a:prstGeom prst="rect">
            <a:avLst/>
          </a:prstGeom>
        </p:spPr>
        <p:txBody>
          <a:bodyPr/>
          <a:lstStyle/>
          <a:p>
            <a:fld id="{9FE9762E-2D94-2649-9A71-015CD0786F9F}" type="datetime1">
              <a:rPr lang="de-DE" smtClean="0"/>
              <a:t>25.03.22</a:t>
            </a:fld>
            <a:endParaRPr lang="de-DE" dirty="0"/>
          </a:p>
        </p:txBody>
      </p:sp>
      <p:sp>
        <p:nvSpPr>
          <p:cNvPr id="15" name="Fußzeilenplatzhalter 4"/>
          <p:cNvSpPr>
            <a:spLocks noGrp="1"/>
          </p:cNvSpPr>
          <p:nvPr>
            <p:ph type="ftr" sz="quarter" idx="3"/>
          </p:nvPr>
        </p:nvSpPr>
        <p:spPr>
          <a:xfrm>
            <a:off x="1336388" y="12812525"/>
            <a:ext cx="11936174" cy="576065"/>
          </a:xfrm>
          <a:prstGeom prst="rect">
            <a:avLst/>
          </a:prstGeom>
        </p:spPr>
        <p:txBody>
          <a:bodyPr lIns="99569" tIns="49785" rIns="99569" bIns="49785"/>
          <a:lstStyle>
            <a:lvl1pPr>
              <a:defRPr sz="1814" b="1" cap="all" baseline="0">
                <a:latin typeface="Arial Narrow" panose="020B0606020202030204" pitchFamily="34" charset="0"/>
              </a:defRPr>
            </a:lvl1pPr>
          </a:lstStyle>
          <a:p>
            <a:pPr>
              <a:defRPr/>
            </a:pPr>
            <a:r>
              <a:rPr lang="de-DE"/>
              <a:t>TITEL DER PRÄSENTATION / Name der Autorin/des Autors</a:t>
            </a:r>
            <a:endParaRPr lang="de-DE" dirty="0"/>
          </a:p>
        </p:txBody>
      </p:sp>
      <p:cxnSp>
        <p:nvCxnSpPr>
          <p:cNvPr id="3" name="Gerade Verbindung 2"/>
          <p:cNvCxnSpPr/>
          <p:nvPr userDrawn="1"/>
        </p:nvCxnSpPr>
        <p:spPr>
          <a:xfrm>
            <a:off x="1502" y="2612137"/>
            <a:ext cx="22939546"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Rechteck 15"/>
          <p:cNvSpPr/>
          <p:nvPr userDrawn="1"/>
        </p:nvSpPr>
        <p:spPr>
          <a:xfrm>
            <a:off x="0" y="1"/>
            <a:ext cx="22942550" cy="13716000"/>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744421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_2">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07" y="12474716"/>
            <a:ext cx="22942550" cy="12728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Datumsplatzhalter 4"/>
          <p:cNvSpPr>
            <a:spLocks noGrp="1"/>
          </p:cNvSpPr>
          <p:nvPr>
            <p:ph type="dt" sz="half" idx="12"/>
          </p:nvPr>
        </p:nvSpPr>
        <p:spPr>
          <a:xfrm>
            <a:off x="19248944" y="12812522"/>
            <a:ext cx="2573310" cy="574670"/>
          </a:xfrm>
          <a:prstGeom prst="rect">
            <a:avLst/>
          </a:prstGeom>
        </p:spPr>
        <p:txBody>
          <a:bodyPr/>
          <a:lstStyle/>
          <a:p>
            <a:fld id="{860C8605-9165-EB41-A21E-7E08FE471CDA}" type="datetime1">
              <a:rPr lang="de-DE" smtClean="0"/>
              <a:t>25.03.22</a:t>
            </a:fld>
            <a:endParaRPr lang="de-DE" dirty="0"/>
          </a:p>
        </p:txBody>
      </p:sp>
      <p:sp>
        <p:nvSpPr>
          <p:cNvPr id="8" name="Bildplatzhalter 13"/>
          <p:cNvSpPr>
            <a:spLocks noGrp="1"/>
          </p:cNvSpPr>
          <p:nvPr>
            <p:ph type="pic" sz="quarter" idx="15"/>
          </p:nvPr>
        </p:nvSpPr>
        <p:spPr>
          <a:xfrm>
            <a:off x="4788727" y="3069259"/>
            <a:ext cx="13516568" cy="5439771"/>
          </a:xfrm>
          <a:prstGeom prst="rect">
            <a:avLst/>
          </a:prstGeom>
        </p:spPr>
        <p:txBody>
          <a:bodyPr/>
          <a:lstStyle/>
          <a:p>
            <a:r>
              <a:rPr lang="de-DE" dirty="0"/>
              <a:t>Bild durch Klicken auf Symbol hinzufügen</a:t>
            </a:r>
          </a:p>
        </p:txBody>
      </p:sp>
      <p:sp>
        <p:nvSpPr>
          <p:cNvPr id="11" name="Fußzeilenplatzhalter 4"/>
          <p:cNvSpPr>
            <a:spLocks noGrp="1"/>
          </p:cNvSpPr>
          <p:nvPr>
            <p:ph type="ftr" sz="quarter" idx="3"/>
          </p:nvPr>
        </p:nvSpPr>
        <p:spPr>
          <a:xfrm>
            <a:off x="1336388" y="12812525"/>
            <a:ext cx="11936174" cy="576065"/>
          </a:xfrm>
          <a:prstGeom prst="rect">
            <a:avLst/>
          </a:prstGeom>
        </p:spPr>
        <p:txBody>
          <a:bodyPr lIns="99569" tIns="49785" rIns="99569" bIns="49785"/>
          <a:lstStyle>
            <a:lvl1pPr>
              <a:defRPr sz="1814" b="1" cap="all" baseline="0">
                <a:latin typeface="Arial Narrow" panose="020B0606020202030204" pitchFamily="34" charset="0"/>
              </a:defRPr>
            </a:lvl1pPr>
          </a:lstStyle>
          <a:p>
            <a:pPr>
              <a:defRPr/>
            </a:pPr>
            <a:r>
              <a:rPr lang="de-DE"/>
              <a:t>TITEL DER PRÄSENTATION / Name der Autorin/des Autors</a:t>
            </a:r>
            <a:endParaRPr lang="de-DE" dirty="0"/>
          </a:p>
        </p:txBody>
      </p:sp>
      <p:pic>
        <p:nvPicPr>
          <p:cNvPr id="12" name="Grafik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61058" y="653034"/>
            <a:ext cx="5020439" cy="1540895"/>
          </a:xfrm>
          <a:prstGeom prst="rect">
            <a:avLst/>
          </a:prstGeom>
        </p:spPr>
      </p:pic>
      <p:sp>
        <p:nvSpPr>
          <p:cNvPr id="13" name="Textplatzhalter 10"/>
          <p:cNvSpPr>
            <a:spLocks noGrp="1"/>
          </p:cNvSpPr>
          <p:nvPr>
            <p:ph type="body" sz="quarter" idx="16" hasCustomPrompt="1"/>
          </p:nvPr>
        </p:nvSpPr>
        <p:spPr>
          <a:xfrm>
            <a:off x="4788727" y="10538462"/>
            <a:ext cx="13516568" cy="1152527"/>
          </a:xfrm>
          <a:prstGeom prst="rect">
            <a:avLst/>
          </a:prstGeom>
        </p:spPr>
        <p:txBody>
          <a:bodyPr>
            <a:noAutofit/>
          </a:bodyPr>
          <a:lstStyle>
            <a:lvl1pPr marL="0" indent="0" algn="l">
              <a:buNone/>
              <a:defRPr sz="2902"/>
            </a:lvl1pPr>
          </a:lstStyle>
          <a:p>
            <a:pPr lvl="0"/>
            <a:r>
              <a:rPr lang="de-DE" dirty="0"/>
              <a:t>&lt;Untertitel&gt;</a:t>
            </a:r>
          </a:p>
        </p:txBody>
      </p:sp>
      <p:sp>
        <p:nvSpPr>
          <p:cNvPr id="3" name="Textplatzhalter 2"/>
          <p:cNvSpPr>
            <a:spLocks noGrp="1"/>
          </p:cNvSpPr>
          <p:nvPr>
            <p:ph type="body" sz="quarter" idx="17" hasCustomPrompt="1"/>
          </p:nvPr>
        </p:nvSpPr>
        <p:spPr>
          <a:xfrm>
            <a:off x="4788727" y="8686697"/>
            <a:ext cx="13516568" cy="1841555"/>
          </a:xfrm>
        </p:spPr>
        <p:txBody>
          <a:bodyPr anchor="t" anchorCtr="0">
            <a:noAutofit/>
          </a:bodyPr>
          <a:lstStyle>
            <a:lvl1pPr algn="l">
              <a:defRPr sz="5442" b="1" cap="all" baseline="0"/>
            </a:lvl1pPr>
          </a:lstStyle>
          <a:p>
            <a:r>
              <a:rPr lang="de-DE" dirty="0"/>
              <a:t>&lt;Titel&gt;</a:t>
            </a:r>
          </a:p>
        </p:txBody>
      </p:sp>
    </p:spTree>
    <p:extLst>
      <p:ext uri="{BB962C8B-B14F-4D97-AF65-F5344CB8AC3E}">
        <p14:creationId xmlns:p14="http://schemas.microsoft.com/office/powerpoint/2010/main" val="3305157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ufzählung">
    <p:spTree>
      <p:nvGrpSpPr>
        <p:cNvPr id="1" name=""/>
        <p:cNvGrpSpPr/>
        <p:nvPr/>
      </p:nvGrpSpPr>
      <p:grpSpPr>
        <a:xfrm>
          <a:off x="0" y="0"/>
          <a:ext cx="0" cy="0"/>
          <a:chOff x="0" y="0"/>
          <a:chExt cx="0" cy="0"/>
        </a:xfrm>
      </p:grpSpPr>
      <p:sp>
        <p:nvSpPr>
          <p:cNvPr id="6" name="Inhaltsplatzhalter 9"/>
          <p:cNvSpPr>
            <a:spLocks noGrp="1"/>
          </p:cNvSpPr>
          <p:nvPr>
            <p:ph sz="quarter" idx="13" hasCustomPrompt="1"/>
          </p:nvPr>
        </p:nvSpPr>
        <p:spPr>
          <a:xfrm>
            <a:off x="1120296" y="3461079"/>
            <a:ext cx="20622420" cy="8162922"/>
          </a:xfrm>
          <a:prstGeom prst="rect">
            <a:avLst/>
          </a:prstGeom>
        </p:spPr>
        <p:txBody>
          <a:bodyPr/>
          <a:lstStyle>
            <a:lvl1pPr marL="518351" indent="-518351" algn="just">
              <a:buFont typeface="Arial Narrow" panose="020B0606020202030204" pitchFamily="34" charset="0"/>
              <a:buChar char="—"/>
              <a:defRPr sz="2902"/>
            </a:lvl1pPr>
            <a:lvl2pPr>
              <a:defRPr sz="3265"/>
            </a:lvl2pPr>
            <a:lvl3pPr marL="1408898" indent="-518351" algn="just">
              <a:buFont typeface="Arial Narrow" panose="020B0606020202030204" pitchFamily="34" charset="0"/>
              <a:buChar char="—"/>
              <a:defRPr sz="2902"/>
            </a:lvl3pPr>
            <a:lvl4pPr marL="1932565" indent="-518351" algn="just">
              <a:buFont typeface="Arial Narrow" panose="020B0606020202030204" pitchFamily="34" charset="0"/>
              <a:buChar char="—"/>
              <a:defRPr sz="2902"/>
            </a:lvl4pPr>
            <a:lvl5pPr marL="2456232" indent="-518351" algn="just">
              <a:buFont typeface="Arial Narrow" panose="020B0606020202030204" pitchFamily="34" charset="0"/>
              <a:buChar char="—"/>
              <a:defRPr sz="2902"/>
            </a:lvl5pPr>
          </a:lstStyle>
          <a:p>
            <a:pPr lvl="0"/>
            <a:r>
              <a:rPr lang="de-DE" dirty="0"/>
              <a:t> &lt;Hier Text eingeben&gt;</a:t>
            </a:r>
          </a:p>
          <a:p>
            <a:pPr lvl="2"/>
            <a:r>
              <a:rPr lang="de-DE" dirty="0"/>
              <a:t>&lt;Zweite Ebene&gt;</a:t>
            </a:r>
          </a:p>
          <a:p>
            <a:pPr lvl="3"/>
            <a:r>
              <a:rPr lang="de-DE" dirty="0"/>
              <a:t>&lt;Dritte Ebene&gt;</a:t>
            </a:r>
          </a:p>
          <a:p>
            <a:pPr lvl="4"/>
            <a:r>
              <a:rPr lang="de-DE" dirty="0"/>
              <a:t>&lt;Vierte Ebene&gt;</a:t>
            </a:r>
          </a:p>
          <a:p>
            <a:pPr lvl="0"/>
            <a:endParaRPr lang="de-DE" dirty="0"/>
          </a:p>
        </p:txBody>
      </p:sp>
      <p:sp>
        <p:nvSpPr>
          <p:cNvPr id="2" name="Titel 1"/>
          <p:cNvSpPr>
            <a:spLocks noGrp="1"/>
          </p:cNvSpPr>
          <p:nvPr>
            <p:ph type="title" hasCustomPrompt="1"/>
          </p:nvPr>
        </p:nvSpPr>
        <p:spPr/>
        <p:txBody>
          <a:bodyPr/>
          <a:lstStyle>
            <a:lvl1pPr>
              <a:defRPr/>
            </a:lvl1pPr>
          </a:lstStyle>
          <a:p>
            <a:r>
              <a:rPr lang="de-DE" dirty="0"/>
              <a:t>&lt;Titel&gt;</a:t>
            </a:r>
          </a:p>
        </p:txBody>
      </p:sp>
      <p:sp>
        <p:nvSpPr>
          <p:cNvPr id="3" name="Foliennummernplatzhalter 2"/>
          <p:cNvSpPr>
            <a:spLocks noGrp="1"/>
          </p:cNvSpPr>
          <p:nvPr>
            <p:ph type="sldNum" sz="quarter" idx="10"/>
          </p:nvPr>
        </p:nvSpPr>
        <p:spPr/>
        <p:txBody>
          <a:bodyPr/>
          <a:lstStyle/>
          <a:p>
            <a:fld id="{FBFABFFE-90DD-440B-AC35-B7B4159FFB71}" type="slidenum">
              <a:rPr lang="de-DE" smtClean="0"/>
              <a:pPr/>
              <a:t>‹Nr.›</a:t>
            </a:fld>
            <a:endParaRPr lang="de-DE" dirty="0"/>
          </a:p>
        </p:txBody>
      </p:sp>
      <p:sp>
        <p:nvSpPr>
          <p:cNvPr id="4" name="Fußzeilenplatzhalter 3"/>
          <p:cNvSpPr>
            <a:spLocks noGrp="1"/>
          </p:cNvSpPr>
          <p:nvPr>
            <p:ph type="ftr" sz="quarter" idx="11"/>
          </p:nvPr>
        </p:nvSpPr>
        <p:spPr/>
        <p:txBody>
          <a:bodyPr/>
          <a:lstStyle/>
          <a:p>
            <a:pPr>
              <a:defRPr/>
            </a:pPr>
            <a:r>
              <a:rPr lang="de-DE" cap="none"/>
              <a:t>TITEL DER PRÄSENTATION / Name der Autorin/des Autors</a:t>
            </a:r>
            <a:endParaRPr lang="de-DE" cap="none" dirty="0"/>
          </a:p>
        </p:txBody>
      </p:sp>
      <p:sp>
        <p:nvSpPr>
          <p:cNvPr id="5" name="Datumsplatzhalter 4"/>
          <p:cNvSpPr>
            <a:spLocks noGrp="1"/>
          </p:cNvSpPr>
          <p:nvPr>
            <p:ph type="dt" sz="half" idx="12"/>
          </p:nvPr>
        </p:nvSpPr>
        <p:spPr>
          <a:xfrm>
            <a:off x="16260534" y="12798012"/>
            <a:ext cx="2573310" cy="574670"/>
          </a:xfrm>
          <a:prstGeom prst="rect">
            <a:avLst/>
          </a:prstGeom>
        </p:spPr>
        <p:txBody>
          <a:bodyPr/>
          <a:lstStyle/>
          <a:p>
            <a:fld id="{3CBF6F45-6AC9-4A4C-819A-7930B508EF5C}" type="datetime1">
              <a:rPr lang="de-DE" smtClean="0"/>
              <a:t>25.03.22</a:t>
            </a:fld>
            <a:endParaRPr lang="de-DE" dirty="0"/>
          </a:p>
        </p:txBody>
      </p:sp>
    </p:spTree>
    <p:extLst>
      <p:ext uri="{BB962C8B-B14F-4D97-AF65-F5344CB8AC3E}">
        <p14:creationId xmlns:p14="http://schemas.microsoft.com/office/powerpoint/2010/main" val="28282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&lt;Titel&gt;</a:t>
            </a:r>
          </a:p>
        </p:txBody>
      </p:sp>
      <p:sp>
        <p:nvSpPr>
          <p:cNvPr id="3" name="Foliennummernplatzhalter 2"/>
          <p:cNvSpPr>
            <a:spLocks noGrp="1"/>
          </p:cNvSpPr>
          <p:nvPr>
            <p:ph type="sldNum" sz="quarter" idx="10"/>
          </p:nvPr>
        </p:nvSpPr>
        <p:spPr/>
        <p:txBody>
          <a:bodyPr/>
          <a:lstStyle/>
          <a:p>
            <a:fld id="{FBFABFFE-90DD-440B-AC35-B7B4159FFB71}" type="slidenum">
              <a:rPr lang="de-DE" smtClean="0"/>
              <a:pPr/>
              <a:t>‹Nr.›</a:t>
            </a:fld>
            <a:endParaRPr lang="de-DE" dirty="0"/>
          </a:p>
        </p:txBody>
      </p:sp>
      <p:sp>
        <p:nvSpPr>
          <p:cNvPr id="4" name="Fußzeilenplatzhalter 3"/>
          <p:cNvSpPr>
            <a:spLocks noGrp="1"/>
          </p:cNvSpPr>
          <p:nvPr>
            <p:ph type="ftr" sz="quarter" idx="11"/>
          </p:nvPr>
        </p:nvSpPr>
        <p:spPr/>
        <p:txBody>
          <a:bodyPr/>
          <a:lstStyle/>
          <a:p>
            <a:pPr>
              <a:defRPr/>
            </a:pPr>
            <a:r>
              <a:rPr lang="de-DE" cap="none"/>
              <a:t>TITEL DER PRÄSENTATION / Name der Autorin/des Autors</a:t>
            </a:r>
            <a:endParaRPr lang="de-DE" cap="none" dirty="0"/>
          </a:p>
        </p:txBody>
      </p:sp>
      <p:sp>
        <p:nvSpPr>
          <p:cNvPr id="5" name="Datumsplatzhalter 4"/>
          <p:cNvSpPr>
            <a:spLocks noGrp="1"/>
          </p:cNvSpPr>
          <p:nvPr>
            <p:ph type="dt" sz="half" idx="12"/>
          </p:nvPr>
        </p:nvSpPr>
        <p:spPr>
          <a:xfrm>
            <a:off x="16260534" y="12798012"/>
            <a:ext cx="2573310" cy="574670"/>
          </a:xfrm>
          <a:prstGeom prst="rect">
            <a:avLst/>
          </a:prstGeom>
        </p:spPr>
        <p:txBody>
          <a:bodyPr/>
          <a:lstStyle/>
          <a:p>
            <a:fld id="{0D124CB3-88D0-B44C-A624-96AFA8C858C8}" type="datetime1">
              <a:rPr lang="de-DE" smtClean="0"/>
              <a:t>25.03.22</a:t>
            </a:fld>
            <a:endParaRPr lang="de-DE" dirty="0"/>
          </a:p>
        </p:txBody>
      </p:sp>
      <p:sp>
        <p:nvSpPr>
          <p:cNvPr id="8" name="Textplatzhalter 7"/>
          <p:cNvSpPr>
            <a:spLocks noGrp="1"/>
          </p:cNvSpPr>
          <p:nvPr>
            <p:ph type="body" sz="quarter" idx="13" hasCustomPrompt="1"/>
          </p:nvPr>
        </p:nvSpPr>
        <p:spPr>
          <a:xfrm>
            <a:off x="1120296" y="3461846"/>
            <a:ext cx="20622420" cy="8162922"/>
          </a:xfrm>
        </p:spPr>
        <p:txBody>
          <a:bodyPr/>
          <a:lstStyle>
            <a:lvl1pPr algn="just">
              <a:defRPr/>
            </a:lvl1pPr>
          </a:lstStyle>
          <a:p>
            <a:pPr lvl="0"/>
            <a:r>
              <a:rPr lang="de-DE" dirty="0"/>
              <a:t>&lt;Text&gt;</a:t>
            </a:r>
          </a:p>
        </p:txBody>
      </p:sp>
    </p:spTree>
    <p:extLst>
      <p:ext uri="{BB962C8B-B14F-4D97-AF65-F5344CB8AC3E}">
        <p14:creationId xmlns:p14="http://schemas.microsoft.com/office/powerpoint/2010/main" val="2688529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folie_1">
    <p:spTree>
      <p:nvGrpSpPr>
        <p:cNvPr id="1" name=""/>
        <p:cNvGrpSpPr/>
        <p:nvPr/>
      </p:nvGrpSpPr>
      <p:grpSpPr>
        <a:xfrm>
          <a:off x="0" y="0"/>
          <a:ext cx="0" cy="0"/>
          <a:chOff x="0" y="0"/>
          <a:chExt cx="0" cy="0"/>
        </a:xfrm>
      </p:grpSpPr>
      <p:pic>
        <p:nvPicPr>
          <p:cNvPr id="5" name="Grafik 10"/>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749107" y="2613035"/>
            <a:ext cx="7129717" cy="98583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rgbClr val="000000"/>
                </a:solidFill>
                <a:miter lim="800000"/>
                <a:headEnd/>
                <a:tailEnd/>
              </a14:hiddenLine>
            </a:ext>
          </a:extLst>
        </p:spPr>
      </p:pic>
      <p:pic>
        <p:nvPicPr>
          <p:cNvPr id="6" name="Grafik 11"/>
          <p:cNvPicPr>
            <a:picLocks/>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957" y="2613035"/>
            <a:ext cx="2182728" cy="98583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rgbClr val="000000"/>
                </a:solidFill>
                <a:miter lim="800000"/>
                <a:headEnd/>
                <a:tailEnd/>
              </a14:hiddenLine>
            </a:ext>
          </a:extLst>
        </p:spPr>
      </p:pic>
      <p:pic>
        <p:nvPicPr>
          <p:cNvPr id="10" name="Grafik 12"/>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961936" y="654050"/>
            <a:ext cx="5018682" cy="1539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9831" y="12474585"/>
            <a:ext cx="22942550" cy="1273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12" name="Gerade Verbindung 2"/>
          <p:cNvCxnSpPr/>
          <p:nvPr userDrawn="1"/>
        </p:nvCxnSpPr>
        <p:spPr>
          <a:xfrm>
            <a:off x="0" y="2613026"/>
            <a:ext cx="22942550"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Rechteck 12"/>
          <p:cNvSpPr/>
          <p:nvPr userDrawn="1"/>
        </p:nvSpPr>
        <p:spPr>
          <a:xfrm>
            <a:off x="0" y="1"/>
            <a:ext cx="22942550" cy="1371600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89209" tIns="94605" rIns="189209" bIns="94605" anchor="ctr"/>
          <a:lstStyle/>
          <a:p>
            <a:pPr algn="ctr" eaLnBrk="0" hangingPunct="0">
              <a:defRPr/>
            </a:pPr>
            <a:endParaRPr lang="de-DE">
              <a:solidFill>
                <a:srgbClr val="FFFFFF"/>
              </a:solidFill>
            </a:endParaRPr>
          </a:p>
        </p:txBody>
      </p:sp>
      <p:sp>
        <p:nvSpPr>
          <p:cNvPr id="14" name="Fußzeilenplatzhalter 4"/>
          <p:cNvSpPr txBox="1">
            <a:spLocks/>
          </p:cNvSpPr>
          <p:nvPr userDrawn="1"/>
        </p:nvSpPr>
        <p:spPr>
          <a:xfrm>
            <a:off x="16107594" y="12814301"/>
            <a:ext cx="5695807" cy="574675"/>
          </a:xfrm>
          <a:prstGeom prst="rect">
            <a:avLst/>
          </a:prstGeom>
        </p:spPr>
        <p:txBody>
          <a:bodyPr lIns="176176" tIns="88089" rIns="176176" bIns="88089" anchor="ctr"/>
          <a:lstStyle>
            <a:defPPr>
              <a:defRPr lang="de-DE"/>
            </a:defPPr>
            <a:lvl1pPr algn="l" rtl="0" fontAlgn="base">
              <a:spcBef>
                <a:spcPct val="0"/>
              </a:spcBef>
              <a:spcAft>
                <a:spcPct val="0"/>
              </a:spcAft>
              <a:defRPr sz="1000" b="1" kern="1200" cap="all" baseline="0">
                <a:solidFill>
                  <a:schemeClr val="tx1"/>
                </a:solidFill>
                <a:latin typeface="Arial Narrow" panose="020B0606020202030204"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pPr algn="r" eaLnBrk="0" hangingPunct="0">
              <a:defRPr/>
            </a:pPr>
            <a:r>
              <a:rPr lang="de-DE" sz="1814" cap="none" dirty="0">
                <a:solidFill>
                  <a:srgbClr val="000000"/>
                </a:solidFill>
              </a:rPr>
              <a:t>» www.leuphana.de</a:t>
            </a:r>
          </a:p>
        </p:txBody>
      </p:sp>
      <p:sp>
        <p:nvSpPr>
          <p:cNvPr id="7" name="Titel 1"/>
          <p:cNvSpPr>
            <a:spLocks noGrp="1"/>
          </p:cNvSpPr>
          <p:nvPr>
            <p:ph type="title"/>
          </p:nvPr>
        </p:nvSpPr>
        <p:spPr>
          <a:xfrm>
            <a:off x="2703320" y="8556077"/>
            <a:ext cx="12630267" cy="1843164"/>
          </a:xfrm>
          <a:prstGeom prst="rect">
            <a:avLst/>
          </a:prstGeom>
        </p:spPr>
        <p:txBody>
          <a:bodyPr/>
          <a:lstStyle>
            <a:lvl1pPr algn="l">
              <a:lnSpc>
                <a:spcPct val="90000"/>
              </a:lnSpc>
              <a:defRPr sz="5261" cap="all" baseline="0"/>
            </a:lvl1pPr>
          </a:lstStyle>
          <a:p>
            <a:r>
              <a:rPr lang="de-DE"/>
              <a:t>Titelmasterformat durch Klicken bearbeiten</a:t>
            </a:r>
            <a:endParaRPr lang="de-DE" dirty="0"/>
          </a:p>
        </p:txBody>
      </p:sp>
      <p:sp>
        <p:nvSpPr>
          <p:cNvPr id="8" name="Textplatzhalter 10"/>
          <p:cNvSpPr>
            <a:spLocks noGrp="1"/>
          </p:cNvSpPr>
          <p:nvPr>
            <p:ph type="body" sz="quarter" idx="14"/>
          </p:nvPr>
        </p:nvSpPr>
        <p:spPr>
          <a:xfrm>
            <a:off x="2703320" y="10407850"/>
            <a:ext cx="12630267" cy="1152527"/>
          </a:xfrm>
          <a:prstGeom prst="rect">
            <a:avLst/>
          </a:prstGeom>
        </p:spPr>
        <p:txBody>
          <a:bodyPr/>
          <a:lstStyle>
            <a:lvl1pPr marL="0" indent="0" algn="l">
              <a:lnSpc>
                <a:spcPct val="90000"/>
              </a:lnSpc>
              <a:buNone/>
              <a:defRPr sz="2902"/>
            </a:lvl1pPr>
          </a:lstStyle>
          <a:p>
            <a:pPr lvl="0"/>
            <a:r>
              <a:rPr lang="de-DE"/>
              <a:t>Formatvorlagen des Textmasters bearbeiten</a:t>
            </a:r>
          </a:p>
        </p:txBody>
      </p:sp>
      <p:sp>
        <p:nvSpPr>
          <p:cNvPr id="9" name="Bildplatzhalter 13"/>
          <p:cNvSpPr>
            <a:spLocks noGrp="1"/>
          </p:cNvSpPr>
          <p:nvPr>
            <p:ph type="pic" sz="quarter" idx="15"/>
          </p:nvPr>
        </p:nvSpPr>
        <p:spPr>
          <a:xfrm>
            <a:off x="2239890" y="2612135"/>
            <a:ext cx="13516568" cy="5439771"/>
          </a:xfrm>
          <a:prstGeom prst="rect">
            <a:avLst/>
          </a:prstGeom>
        </p:spPr>
        <p:txBody>
          <a:bodyPr rtlCol="0">
            <a:noAutofit/>
          </a:bodyPr>
          <a:lstStyle/>
          <a:p>
            <a:pPr lvl="0"/>
            <a:r>
              <a:rPr lang="de-DE" noProof="0"/>
              <a:t>Bild durch Klicken auf Symbol hinzufügen</a:t>
            </a:r>
            <a:endParaRPr lang="de-DE" noProof="0" dirty="0"/>
          </a:p>
        </p:txBody>
      </p:sp>
      <p:sp>
        <p:nvSpPr>
          <p:cNvPr id="15" name="Fußzeilenplatzhalter 4"/>
          <p:cNvSpPr>
            <a:spLocks noGrp="1"/>
          </p:cNvSpPr>
          <p:nvPr>
            <p:ph type="ftr" sz="quarter" idx="16"/>
          </p:nvPr>
        </p:nvSpPr>
        <p:spPr>
          <a:xfrm>
            <a:off x="1338326" y="12811135"/>
            <a:ext cx="11933312" cy="577850"/>
          </a:xfrm>
        </p:spPr>
        <p:txBody>
          <a:bodyPr/>
          <a:lstStyle>
            <a:lvl1pPr>
              <a:defRPr sz="1814" b="1" cap="all" baseline="0">
                <a:latin typeface="Arial Narrow" panose="020B0606020202030204" pitchFamily="34" charset="0"/>
              </a:defRPr>
            </a:lvl1pPr>
          </a:lstStyle>
          <a:p>
            <a:pPr>
              <a:defRPr/>
            </a:pPr>
            <a:r>
              <a:rPr lang="de-DE">
                <a:solidFill>
                  <a:srgbClr val="000000"/>
                </a:solidFill>
              </a:rPr>
              <a:t>TITEL DER PRÄSENTATION / Name der Autorin/des Autors</a:t>
            </a:r>
          </a:p>
        </p:txBody>
      </p:sp>
    </p:spTree>
    <p:extLst>
      <p:ext uri="{BB962C8B-B14F-4D97-AF65-F5344CB8AC3E}">
        <p14:creationId xmlns:p14="http://schemas.microsoft.com/office/powerpoint/2010/main" val="3914427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folie_2">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831" y="12474585"/>
            <a:ext cx="22942550" cy="1273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Grafik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61936" y="654050"/>
            <a:ext cx="5018682" cy="1539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Fußzeilenplatzhalter 4"/>
          <p:cNvSpPr txBox="1">
            <a:spLocks/>
          </p:cNvSpPr>
          <p:nvPr userDrawn="1"/>
        </p:nvSpPr>
        <p:spPr>
          <a:xfrm>
            <a:off x="16107594" y="12814301"/>
            <a:ext cx="5695807" cy="574675"/>
          </a:xfrm>
          <a:prstGeom prst="rect">
            <a:avLst/>
          </a:prstGeom>
        </p:spPr>
        <p:txBody>
          <a:bodyPr lIns="176176" tIns="88089" rIns="176176" bIns="88089" anchor="ctr"/>
          <a:lstStyle>
            <a:defPPr>
              <a:defRPr lang="de-DE"/>
            </a:defPPr>
            <a:lvl1pPr algn="l" rtl="0" fontAlgn="base">
              <a:spcBef>
                <a:spcPct val="0"/>
              </a:spcBef>
              <a:spcAft>
                <a:spcPct val="0"/>
              </a:spcAft>
              <a:defRPr sz="1000" b="1" kern="1200" cap="all" baseline="0">
                <a:solidFill>
                  <a:schemeClr val="tx1"/>
                </a:solidFill>
                <a:latin typeface="Arial Narrow" panose="020B0606020202030204"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pPr algn="r" eaLnBrk="0" hangingPunct="0">
              <a:defRPr/>
            </a:pPr>
            <a:r>
              <a:rPr lang="de-DE" sz="1814" cap="none" dirty="0">
                <a:solidFill>
                  <a:srgbClr val="000000"/>
                </a:solidFill>
              </a:rPr>
              <a:t>» www.leuphana.de</a:t>
            </a:r>
          </a:p>
        </p:txBody>
      </p:sp>
      <p:sp>
        <p:nvSpPr>
          <p:cNvPr id="8" name="Bildplatzhalter 13"/>
          <p:cNvSpPr>
            <a:spLocks noGrp="1"/>
          </p:cNvSpPr>
          <p:nvPr>
            <p:ph type="pic" sz="quarter" idx="15"/>
          </p:nvPr>
        </p:nvSpPr>
        <p:spPr>
          <a:xfrm>
            <a:off x="4788729" y="3069259"/>
            <a:ext cx="13516568" cy="5439771"/>
          </a:xfrm>
          <a:prstGeom prst="rect">
            <a:avLst/>
          </a:prstGeom>
        </p:spPr>
        <p:txBody>
          <a:bodyPr rtlCol="0">
            <a:noAutofit/>
          </a:bodyPr>
          <a:lstStyle/>
          <a:p>
            <a:pPr lvl="0"/>
            <a:r>
              <a:rPr lang="de-DE" noProof="0"/>
              <a:t>Bild durch Klicken auf Symbol hinzufügen</a:t>
            </a:r>
            <a:endParaRPr lang="de-DE" noProof="0" dirty="0"/>
          </a:p>
        </p:txBody>
      </p:sp>
      <p:sp>
        <p:nvSpPr>
          <p:cNvPr id="13" name="Textplatzhalter 10"/>
          <p:cNvSpPr>
            <a:spLocks noGrp="1"/>
          </p:cNvSpPr>
          <p:nvPr>
            <p:ph type="body" sz="quarter" idx="16"/>
          </p:nvPr>
        </p:nvSpPr>
        <p:spPr>
          <a:xfrm>
            <a:off x="4788729" y="10538469"/>
            <a:ext cx="13516568" cy="1152527"/>
          </a:xfrm>
          <a:prstGeom prst="rect">
            <a:avLst/>
          </a:prstGeom>
        </p:spPr>
        <p:txBody>
          <a:bodyPr/>
          <a:lstStyle>
            <a:lvl1pPr marL="0" indent="0" algn="l">
              <a:lnSpc>
                <a:spcPct val="90000"/>
              </a:lnSpc>
              <a:spcBef>
                <a:spcPts val="0"/>
              </a:spcBef>
              <a:buNone/>
              <a:defRPr sz="2902"/>
            </a:lvl1pPr>
          </a:lstStyle>
          <a:p>
            <a:pPr lvl="0"/>
            <a:r>
              <a:rPr lang="de-DE"/>
              <a:t>Formatvorlagen des Textmasters bearbeiten</a:t>
            </a:r>
          </a:p>
        </p:txBody>
      </p:sp>
      <p:sp>
        <p:nvSpPr>
          <p:cNvPr id="3" name="Textplatzhalter 2"/>
          <p:cNvSpPr>
            <a:spLocks noGrp="1"/>
          </p:cNvSpPr>
          <p:nvPr>
            <p:ph type="body" sz="quarter" idx="17"/>
          </p:nvPr>
        </p:nvSpPr>
        <p:spPr>
          <a:xfrm>
            <a:off x="4788729" y="8686697"/>
            <a:ext cx="13516568" cy="1841555"/>
          </a:xfrm>
        </p:spPr>
        <p:txBody>
          <a:bodyPr/>
          <a:lstStyle>
            <a:lvl1pPr algn="l">
              <a:lnSpc>
                <a:spcPct val="90000"/>
              </a:lnSpc>
              <a:spcBef>
                <a:spcPts val="0"/>
              </a:spcBef>
              <a:defRPr sz="5261" b="1" cap="all" baseline="0"/>
            </a:lvl1pPr>
          </a:lstStyle>
          <a:p>
            <a:pPr lvl="0"/>
            <a:r>
              <a:rPr lang="de-DE"/>
              <a:t>Formatvorlagen des Textmasters bearbeiten</a:t>
            </a:r>
          </a:p>
        </p:txBody>
      </p:sp>
      <p:sp>
        <p:nvSpPr>
          <p:cNvPr id="9" name="Fußzeilenplatzhalter 4"/>
          <p:cNvSpPr>
            <a:spLocks noGrp="1"/>
          </p:cNvSpPr>
          <p:nvPr>
            <p:ph type="ftr" sz="quarter" idx="18"/>
          </p:nvPr>
        </p:nvSpPr>
        <p:spPr>
          <a:xfrm>
            <a:off x="1338326" y="12811135"/>
            <a:ext cx="11933312" cy="577850"/>
          </a:xfrm>
        </p:spPr>
        <p:txBody>
          <a:bodyPr/>
          <a:lstStyle>
            <a:lvl1pPr>
              <a:defRPr sz="1814" b="1" cap="all" baseline="0">
                <a:latin typeface="Arial Narrow" panose="020B0606020202030204" pitchFamily="34" charset="0"/>
              </a:defRPr>
            </a:lvl1pPr>
          </a:lstStyle>
          <a:p>
            <a:pPr>
              <a:defRPr/>
            </a:pPr>
            <a:r>
              <a:rPr lang="de-DE">
                <a:solidFill>
                  <a:srgbClr val="000000"/>
                </a:solidFill>
              </a:rPr>
              <a:t>TITEL DER PRÄSENTATION / Name der Autorin/des Autors</a:t>
            </a:r>
          </a:p>
        </p:txBody>
      </p:sp>
    </p:spTree>
    <p:extLst>
      <p:ext uri="{BB962C8B-B14F-4D97-AF65-F5344CB8AC3E}">
        <p14:creationId xmlns:p14="http://schemas.microsoft.com/office/powerpoint/2010/main" val="112014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ufzählung">
    <p:spTree>
      <p:nvGrpSpPr>
        <p:cNvPr id="1" name=""/>
        <p:cNvGrpSpPr/>
        <p:nvPr/>
      </p:nvGrpSpPr>
      <p:grpSpPr>
        <a:xfrm>
          <a:off x="0" y="0"/>
          <a:ext cx="0" cy="0"/>
          <a:chOff x="0" y="0"/>
          <a:chExt cx="0" cy="0"/>
        </a:xfrm>
      </p:grpSpPr>
      <p:sp>
        <p:nvSpPr>
          <p:cNvPr id="6" name="Inhaltsplatzhalter 9"/>
          <p:cNvSpPr>
            <a:spLocks noGrp="1"/>
          </p:cNvSpPr>
          <p:nvPr>
            <p:ph sz="quarter" idx="13"/>
          </p:nvPr>
        </p:nvSpPr>
        <p:spPr>
          <a:xfrm>
            <a:off x="1274419" y="4114953"/>
            <a:ext cx="20390708" cy="7707046"/>
          </a:xfrm>
          <a:prstGeom prst="rect">
            <a:avLst/>
          </a:prstGeom>
        </p:spPr>
        <p:txBody>
          <a:bodyPr/>
          <a:lstStyle>
            <a:lvl1pPr marL="505605" indent="-505605" algn="l">
              <a:buFont typeface="Arial Narrow" panose="020B0606020202030204" pitchFamily="34" charset="0"/>
              <a:buChar char="—"/>
              <a:defRPr sz="4172"/>
            </a:lvl1pPr>
            <a:lvl2pPr>
              <a:defRPr sz="3265"/>
            </a:lvl2pPr>
            <a:lvl3pPr marL="1103908" indent="-505605" algn="l">
              <a:buFont typeface="Arial Narrow" panose="020B0606020202030204" pitchFamily="34" charset="0"/>
              <a:buChar char="—"/>
              <a:defRPr sz="4172"/>
            </a:lvl3pPr>
            <a:lvl4pPr marL="1631983" indent="-505605" algn="l" defTabSz="1752767">
              <a:buFont typeface="Arial Narrow" panose="020B0606020202030204" pitchFamily="34" charset="0"/>
              <a:buChar char="—"/>
              <a:tabLst/>
              <a:defRPr sz="4172"/>
            </a:lvl4pPr>
            <a:lvl5pPr marL="2140397" indent="-505605" algn="l">
              <a:buFont typeface="Arial Narrow" panose="020B0606020202030204" pitchFamily="34" charset="0"/>
              <a:buChar char="—"/>
              <a:defRPr sz="4172"/>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 name="Titel 1"/>
          <p:cNvSpPr>
            <a:spLocks noGrp="1"/>
          </p:cNvSpPr>
          <p:nvPr>
            <p:ph type="title"/>
          </p:nvPr>
        </p:nvSpPr>
        <p:spPr/>
        <p:txBody>
          <a:bodyPr/>
          <a:lstStyle>
            <a:lvl1pPr>
              <a:defRPr/>
            </a:lvl1pPr>
          </a:lstStyle>
          <a:p>
            <a:r>
              <a:rPr lang="de-DE"/>
              <a:t>Titelmasterformat durch Klicken bearbeiten</a:t>
            </a:r>
            <a:endParaRPr lang="de-DE" dirty="0"/>
          </a:p>
        </p:txBody>
      </p:sp>
      <p:sp>
        <p:nvSpPr>
          <p:cNvPr id="4" name="Foliennummernplatzhalter 2"/>
          <p:cNvSpPr>
            <a:spLocks noGrp="1"/>
          </p:cNvSpPr>
          <p:nvPr>
            <p:ph type="sldNum" sz="quarter" idx="14"/>
          </p:nvPr>
        </p:nvSpPr>
        <p:spPr/>
        <p:txBody>
          <a:bodyPr/>
          <a:lstStyle>
            <a:lvl1pPr>
              <a:defRPr/>
            </a:lvl1pPr>
          </a:lstStyle>
          <a:p>
            <a:fld id="{31F68A57-B606-4A3F-99BB-74E9B9B30CE6}" type="slidenum">
              <a:rPr lang="de-DE" altLang="de-DE">
                <a:solidFill>
                  <a:srgbClr val="000000"/>
                </a:solidFill>
              </a:rPr>
              <a:pPr/>
              <a:t>‹Nr.›</a:t>
            </a:fld>
            <a:endParaRPr lang="de-DE" altLang="de-DE">
              <a:solidFill>
                <a:srgbClr val="000000"/>
              </a:solidFill>
            </a:endParaRPr>
          </a:p>
        </p:txBody>
      </p:sp>
      <p:sp>
        <p:nvSpPr>
          <p:cNvPr id="5" name="Fußzeilenplatzhalter 4"/>
          <p:cNvSpPr>
            <a:spLocks noGrp="1"/>
          </p:cNvSpPr>
          <p:nvPr>
            <p:ph type="ftr" sz="quarter" idx="15"/>
          </p:nvPr>
        </p:nvSpPr>
        <p:spPr/>
        <p:txBody>
          <a:bodyPr/>
          <a:lstStyle>
            <a:lvl1pPr>
              <a:defRPr/>
            </a:lvl1pPr>
          </a:lstStyle>
          <a:p>
            <a:pPr>
              <a:defRPr/>
            </a:pPr>
            <a:r>
              <a:rPr lang="de-DE">
                <a:solidFill>
                  <a:srgbClr val="000000"/>
                </a:solidFill>
              </a:rPr>
              <a:t>TITEL DER PRÄSENTATION / Name der Autorin/des Autors</a:t>
            </a:r>
            <a:endParaRPr lang="de-DE" dirty="0">
              <a:solidFill>
                <a:srgbClr val="000000"/>
              </a:solidFill>
            </a:endParaRPr>
          </a:p>
        </p:txBody>
      </p:sp>
      <p:sp>
        <p:nvSpPr>
          <p:cNvPr id="7" name="Datumsplatzhalter 3"/>
          <p:cNvSpPr>
            <a:spLocks noGrp="1"/>
          </p:cNvSpPr>
          <p:nvPr>
            <p:ph type="dt" sz="half" idx="16"/>
          </p:nvPr>
        </p:nvSpPr>
        <p:spPr/>
        <p:txBody>
          <a:bodyPr/>
          <a:lstStyle>
            <a:lvl1pPr>
              <a:defRPr/>
            </a:lvl1pPr>
          </a:lstStyle>
          <a:p>
            <a:pPr>
              <a:defRPr/>
            </a:pPr>
            <a:fld id="{F1FF6715-1C41-3844-A71D-B644AB7732FD}" type="datetime1">
              <a:rPr lang="de-DE" smtClean="0">
                <a:solidFill>
                  <a:srgbClr val="000000"/>
                </a:solidFill>
              </a:rPr>
              <a:t>25.03.22</a:t>
            </a:fld>
            <a:endParaRPr lang="de-DE" dirty="0">
              <a:solidFill>
                <a:srgbClr val="000000"/>
              </a:solidFill>
            </a:endParaRPr>
          </a:p>
        </p:txBody>
      </p:sp>
    </p:spTree>
    <p:extLst>
      <p:ext uri="{BB962C8B-B14F-4D97-AF65-F5344CB8AC3E}">
        <p14:creationId xmlns:p14="http://schemas.microsoft.com/office/powerpoint/2010/main" val="842022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DE" dirty="0"/>
          </a:p>
        </p:txBody>
      </p:sp>
      <p:sp>
        <p:nvSpPr>
          <p:cNvPr id="9" name="Textplatzhalter 8"/>
          <p:cNvSpPr>
            <a:spLocks noGrp="1"/>
          </p:cNvSpPr>
          <p:nvPr>
            <p:ph type="body" sz="quarter" idx="13"/>
          </p:nvPr>
        </p:nvSpPr>
        <p:spPr>
          <a:xfrm>
            <a:off x="1273831" y="4114964"/>
            <a:ext cx="20394892" cy="7706207"/>
          </a:xfrm>
        </p:spPr>
        <p:txBody>
          <a:bodyPr/>
          <a:lstStyle>
            <a:lvl1pPr>
              <a:defRPr/>
            </a:lvl1pPr>
          </a:lstStyle>
          <a:p>
            <a:pPr lvl="0"/>
            <a:r>
              <a:rPr lang="de-DE"/>
              <a:t>Formatvorlagen des Textmasters bearbeiten</a:t>
            </a:r>
          </a:p>
        </p:txBody>
      </p:sp>
      <p:sp>
        <p:nvSpPr>
          <p:cNvPr id="4" name="Foliennummernplatzhalter 2"/>
          <p:cNvSpPr>
            <a:spLocks noGrp="1"/>
          </p:cNvSpPr>
          <p:nvPr>
            <p:ph type="sldNum" sz="quarter" idx="14"/>
          </p:nvPr>
        </p:nvSpPr>
        <p:spPr/>
        <p:txBody>
          <a:bodyPr/>
          <a:lstStyle>
            <a:lvl1pPr>
              <a:defRPr/>
            </a:lvl1pPr>
          </a:lstStyle>
          <a:p>
            <a:fld id="{BED43D91-682C-4284-870E-9AD95B0B6395}" type="slidenum">
              <a:rPr lang="de-DE" altLang="de-DE">
                <a:solidFill>
                  <a:srgbClr val="000000"/>
                </a:solidFill>
              </a:rPr>
              <a:pPr/>
              <a:t>‹Nr.›</a:t>
            </a:fld>
            <a:endParaRPr lang="de-DE" altLang="de-DE">
              <a:solidFill>
                <a:srgbClr val="000000"/>
              </a:solidFill>
            </a:endParaRPr>
          </a:p>
        </p:txBody>
      </p:sp>
      <p:sp>
        <p:nvSpPr>
          <p:cNvPr id="5" name="Fußzeilenplatzhalter 4"/>
          <p:cNvSpPr>
            <a:spLocks noGrp="1"/>
          </p:cNvSpPr>
          <p:nvPr>
            <p:ph type="ftr" sz="quarter" idx="15"/>
          </p:nvPr>
        </p:nvSpPr>
        <p:spPr/>
        <p:txBody>
          <a:bodyPr/>
          <a:lstStyle>
            <a:lvl1pPr>
              <a:defRPr/>
            </a:lvl1pPr>
          </a:lstStyle>
          <a:p>
            <a:pPr>
              <a:defRPr/>
            </a:pPr>
            <a:r>
              <a:rPr lang="de-DE">
                <a:solidFill>
                  <a:srgbClr val="000000"/>
                </a:solidFill>
              </a:rPr>
              <a:t>TITEL DER PRÄSENTATION / Name der Autorin/des Autors</a:t>
            </a:r>
            <a:endParaRPr lang="de-DE" dirty="0">
              <a:solidFill>
                <a:srgbClr val="000000"/>
              </a:solidFill>
            </a:endParaRPr>
          </a:p>
        </p:txBody>
      </p:sp>
      <p:sp>
        <p:nvSpPr>
          <p:cNvPr id="6" name="Datumsplatzhalter 3"/>
          <p:cNvSpPr>
            <a:spLocks noGrp="1"/>
          </p:cNvSpPr>
          <p:nvPr>
            <p:ph type="dt" sz="half" idx="16"/>
          </p:nvPr>
        </p:nvSpPr>
        <p:spPr/>
        <p:txBody>
          <a:bodyPr/>
          <a:lstStyle>
            <a:lvl1pPr>
              <a:defRPr/>
            </a:lvl1pPr>
          </a:lstStyle>
          <a:p>
            <a:pPr>
              <a:defRPr/>
            </a:pPr>
            <a:fld id="{9E134A51-56C0-8148-8BB4-E6E1A2D2AB10}" type="datetime1">
              <a:rPr lang="de-DE" smtClean="0">
                <a:solidFill>
                  <a:srgbClr val="000000"/>
                </a:solidFill>
              </a:rPr>
              <a:t>25.03.22</a:t>
            </a:fld>
            <a:endParaRPr lang="de-DE" dirty="0">
              <a:solidFill>
                <a:srgbClr val="000000"/>
              </a:solidFill>
            </a:endParaRPr>
          </a:p>
        </p:txBody>
      </p:sp>
    </p:spTree>
    <p:extLst>
      <p:ext uri="{BB962C8B-B14F-4D97-AF65-F5344CB8AC3E}">
        <p14:creationId xmlns:p14="http://schemas.microsoft.com/office/powerpoint/2010/main" val="3225377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_3_zeilige_ueberschrift">
    <p:spTree>
      <p:nvGrpSpPr>
        <p:cNvPr id="1" name=""/>
        <p:cNvGrpSpPr/>
        <p:nvPr/>
      </p:nvGrpSpPr>
      <p:grpSpPr>
        <a:xfrm>
          <a:off x="0" y="0"/>
          <a:ext cx="0" cy="0"/>
          <a:chOff x="0" y="0"/>
          <a:chExt cx="0" cy="0"/>
        </a:xfrm>
      </p:grpSpPr>
      <p:sp>
        <p:nvSpPr>
          <p:cNvPr id="2" name="Titel 1"/>
          <p:cNvSpPr>
            <a:spLocks noGrp="1"/>
          </p:cNvSpPr>
          <p:nvPr>
            <p:ph type="title"/>
          </p:nvPr>
        </p:nvSpPr>
        <p:spPr>
          <a:xfrm>
            <a:off x="1275921" y="2089708"/>
            <a:ext cx="20390708" cy="1665236"/>
          </a:xfrm>
        </p:spPr>
        <p:txBody>
          <a:bodyPr/>
          <a:lstStyle>
            <a:lvl1pPr>
              <a:defRPr/>
            </a:lvl1pPr>
          </a:lstStyle>
          <a:p>
            <a:r>
              <a:rPr lang="de-DE"/>
              <a:t>Titelmasterformat durch Klicken bearbeiten</a:t>
            </a:r>
            <a:endParaRPr lang="de-DE" dirty="0"/>
          </a:p>
        </p:txBody>
      </p:sp>
      <p:sp>
        <p:nvSpPr>
          <p:cNvPr id="8" name="Textplatzhalter 7"/>
          <p:cNvSpPr>
            <a:spLocks noGrp="1"/>
          </p:cNvSpPr>
          <p:nvPr>
            <p:ph type="body" sz="quarter" idx="13"/>
          </p:nvPr>
        </p:nvSpPr>
        <p:spPr>
          <a:xfrm>
            <a:off x="1273831" y="4112212"/>
            <a:ext cx="20394892" cy="7708953"/>
          </a:xfrm>
        </p:spPr>
        <p:txBody>
          <a:bodyPr/>
          <a:lstStyle>
            <a:lvl1pPr>
              <a:defRPr/>
            </a:lvl1pPr>
          </a:lstStyle>
          <a:p>
            <a:pPr lvl="0"/>
            <a:r>
              <a:rPr lang="de-DE"/>
              <a:t>Formatvorlagen des Textmasters bearbeiten</a:t>
            </a:r>
          </a:p>
        </p:txBody>
      </p:sp>
      <p:sp>
        <p:nvSpPr>
          <p:cNvPr id="4" name="Foliennummernplatzhalter 2"/>
          <p:cNvSpPr>
            <a:spLocks noGrp="1"/>
          </p:cNvSpPr>
          <p:nvPr>
            <p:ph type="sldNum" sz="quarter" idx="14"/>
          </p:nvPr>
        </p:nvSpPr>
        <p:spPr/>
        <p:txBody>
          <a:bodyPr/>
          <a:lstStyle>
            <a:lvl1pPr>
              <a:defRPr/>
            </a:lvl1pPr>
          </a:lstStyle>
          <a:p>
            <a:fld id="{CBD94D15-FB29-4426-9FA2-777302849A5B}" type="slidenum">
              <a:rPr lang="de-DE" altLang="de-DE">
                <a:solidFill>
                  <a:srgbClr val="000000"/>
                </a:solidFill>
              </a:rPr>
              <a:pPr/>
              <a:t>‹Nr.›</a:t>
            </a:fld>
            <a:endParaRPr lang="de-DE" altLang="de-DE">
              <a:solidFill>
                <a:srgbClr val="000000"/>
              </a:solidFill>
            </a:endParaRPr>
          </a:p>
        </p:txBody>
      </p:sp>
      <p:sp>
        <p:nvSpPr>
          <p:cNvPr id="5" name="Fußzeilenplatzhalter 4"/>
          <p:cNvSpPr>
            <a:spLocks noGrp="1"/>
          </p:cNvSpPr>
          <p:nvPr>
            <p:ph type="ftr" sz="quarter" idx="15"/>
          </p:nvPr>
        </p:nvSpPr>
        <p:spPr/>
        <p:txBody>
          <a:bodyPr/>
          <a:lstStyle>
            <a:lvl1pPr>
              <a:defRPr/>
            </a:lvl1pPr>
          </a:lstStyle>
          <a:p>
            <a:pPr>
              <a:defRPr/>
            </a:pPr>
            <a:r>
              <a:rPr lang="de-DE">
                <a:solidFill>
                  <a:srgbClr val="000000"/>
                </a:solidFill>
              </a:rPr>
              <a:t>TITEL DER PRÄSENTATION / Name der Autorin/des Autors</a:t>
            </a:r>
            <a:endParaRPr lang="de-DE" dirty="0">
              <a:solidFill>
                <a:srgbClr val="000000"/>
              </a:solidFill>
            </a:endParaRPr>
          </a:p>
        </p:txBody>
      </p:sp>
      <p:sp>
        <p:nvSpPr>
          <p:cNvPr id="6" name="Datumsplatzhalter 3"/>
          <p:cNvSpPr>
            <a:spLocks noGrp="1"/>
          </p:cNvSpPr>
          <p:nvPr>
            <p:ph type="dt" sz="half" idx="16"/>
          </p:nvPr>
        </p:nvSpPr>
        <p:spPr/>
        <p:txBody>
          <a:bodyPr/>
          <a:lstStyle>
            <a:lvl1pPr>
              <a:defRPr/>
            </a:lvl1pPr>
          </a:lstStyle>
          <a:p>
            <a:pPr>
              <a:defRPr/>
            </a:pPr>
            <a:fld id="{029D2F35-5E8A-AE47-ABE8-FD2248531304}" type="datetime1">
              <a:rPr lang="de-DE" smtClean="0">
                <a:solidFill>
                  <a:srgbClr val="000000"/>
                </a:solidFill>
              </a:rPr>
              <a:t>25.03.22</a:t>
            </a:fld>
            <a:endParaRPr lang="de-DE" dirty="0">
              <a:solidFill>
                <a:srgbClr val="000000"/>
              </a:solidFill>
            </a:endParaRPr>
          </a:p>
        </p:txBody>
      </p:sp>
    </p:spTree>
    <p:extLst>
      <p:ext uri="{BB962C8B-B14F-4D97-AF65-F5344CB8AC3E}">
        <p14:creationId xmlns:p14="http://schemas.microsoft.com/office/powerpoint/2010/main" val="2881033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 mit Aufzählu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DE" dirty="0"/>
          </a:p>
        </p:txBody>
      </p:sp>
      <p:sp>
        <p:nvSpPr>
          <p:cNvPr id="8" name="Bildplatzhalter 7"/>
          <p:cNvSpPr>
            <a:spLocks noGrp="1" noChangeAspect="1"/>
          </p:cNvSpPr>
          <p:nvPr>
            <p:ph type="pic" sz="quarter" idx="13"/>
          </p:nvPr>
        </p:nvSpPr>
        <p:spPr>
          <a:xfrm>
            <a:off x="1276293" y="4114962"/>
            <a:ext cx="13284201" cy="5228517"/>
          </a:xfrm>
        </p:spPr>
        <p:txBody>
          <a:bodyPr rtlCol="0">
            <a:noAutofit/>
          </a:bodyPr>
          <a:lstStyle/>
          <a:p>
            <a:pPr lvl="0"/>
            <a:r>
              <a:rPr lang="de-DE" noProof="0"/>
              <a:t>Bild durch Klicken auf Symbol hinzufügen</a:t>
            </a:r>
            <a:endParaRPr lang="de-DE" noProof="0" dirty="0"/>
          </a:p>
        </p:txBody>
      </p:sp>
      <p:sp>
        <p:nvSpPr>
          <p:cNvPr id="7" name="Textplatzhalter 6"/>
          <p:cNvSpPr>
            <a:spLocks noGrp="1"/>
          </p:cNvSpPr>
          <p:nvPr>
            <p:ph type="body" sz="quarter" idx="14"/>
          </p:nvPr>
        </p:nvSpPr>
        <p:spPr>
          <a:xfrm>
            <a:off x="15486912" y="4112209"/>
            <a:ext cx="6180324" cy="5226652"/>
          </a:xfrm>
        </p:spPr>
        <p:txBody>
          <a:bodyPr/>
          <a:lstStyle>
            <a:lvl1pPr marL="471898" indent="-471898">
              <a:buSzPct val="150000"/>
              <a:buFont typeface="Symbol" pitchFamily="18" charset="2"/>
              <a:buChar char="-"/>
              <a:defRPr sz="4172"/>
            </a:lvl1pPr>
            <a:lvl3pPr>
              <a:defRPr sz="4172"/>
            </a:lvl3pPr>
            <a:lvl4pPr>
              <a:defRPr sz="4172"/>
            </a:lvl4pPr>
            <a:lvl5pPr>
              <a:defRPr sz="4172"/>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Foliennummernplatzhalter 2"/>
          <p:cNvSpPr>
            <a:spLocks noGrp="1"/>
          </p:cNvSpPr>
          <p:nvPr>
            <p:ph type="sldNum" sz="quarter" idx="15"/>
          </p:nvPr>
        </p:nvSpPr>
        <p:spPr/>
        <p:txBody>
          <a:bodyPr/>
          <a:lstStyle>
            <a:lvl1pPr>
              <a:defRPr/>
            </a:lvl1pPr>
          </a:lstStyle>
          <a:p>
            <a:fld id="{48588B58-EAFA-4373-8946-4EA80E2C4F33}" type="slidenum">
              <a:rPr lang="de-DE" altLang="de-DE">
                <a:solidFill>
                  <a:srgbClr val="000000"/>
                </a:solidFill>
              </a:rPr>
              <a:pPr/>
              <a:t>‹Nr.›</a:t>
            </a:fld>
            <a:endParaRPr lang="de-DE" altLang="de-DE">
              <a:solidFill>
                <a:srgbClr val="000000"/>
              </a:solidFill>
            </a:endParaRPr>
          </a:p>
        </p:txBody>
      </p:sp>
      <p:sp>
        <p:nvSpPr>
          <p:cNvPr id="6" name="Fußzeilenplatzhalter 4"/>
          <p:cNvSpPr>
            <a:spLocks noGrp="1"/>
          </p:cNvSpPr>
          <p:nvPr>
            <p:ph type="ftr" sz="quarter" idx="16"/>
          </p:nvPr>
        </p:nvSpPr>
        <p:spPr/>
        <p:txBody>
          <a:bodyPr/>
          <a:lstStyle>
            <a:lvl1pPr>
              <a:defRPr/>
            </a:lvl1pPr>
          </a:lstStyle>
          <a:p>
            <a:pPr>
              <a:defRPr/>
            </a:pPr>
            <a:r>
              <a:rPr lang="de-DE">
                <a:solidFill>
                  <a:srgbClr val="000000"/>
                </a:solidFill>
              </a:rPr>
              <a:t>TITEL DER PRÄSENTATION / Name der Autorin/des Autors</a:t>
            </a:r>
            <a:endParaRPr lang="de-DE" dirty="0">
              <a:solidFill>
                <a:srgbClr val="000000"/>
              </a:solidFill>
            </a:endParaRPr>
          </a:p>
        </p:txBody>
      </p:sp>
      <p:sp>
        <p:nvSpPr>
          <p:cNvPr id="9" name="Datumsplatzhalter 3"/>
          <p:cNvSpPr>
            <a:spLocks noGrp="1"/>
          </p:cNvSpPr>
          <p:nvPr>
            <p:ph type="dt" sz="half" idx="17"/>
          </p:nvPr>
        </p:nvSpPr>
        <p:spPr/>
        <p:txBody>
          <a:bodyPr/>
          <a:lstStyle>
            <a:lvl1pPr>
              <a:defRPr/>
            </a:lvl1pPr>
          </a:lstStyle>
          <a:p>
            <a:pPr>
              <a:defRPr/>
            </a:pPr>
            <a:fld id="{C2C5C6DE-C4C8-D04D-A069-AB5152236632}" type="datetime1">
              <a:rPr lang="de-DE" smtClean="0">
                <a:solidFill>
                  <a:srgbClr val="000000"/>
                </a:solidFill>
              </a:rPr>
              <a:t>25.03.22</a:t>
            </a:fld>
            <a:endParaRPr lang="de-DE" dirty="0">
              <a:solidFill>
                <a:srgbClr val="000000"/>
              </a:solidFill>
            </a:endParaRPr>
          </a:p>
        </p:txBody>
      </p:sp>
    </p:spTree>
    <p:extLst>
      <p:ext uri="{BB962C8B-B14F-4D97-AF65-F5344CB8AC3E}">
        <p14:creationId xmlns:p14="http://schemas.microsoft.com/office/powerpoint/2010/main" val="3388135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anzes_Bild">
    <p:spTree>
      <p:nvGrpSpPr>
        <p:cNvPr id="1" name=""/>
        <p:cNvGrpSpPr/>
        <p:nvPr/>
      </p:nvGrpSpPr>
      <p:grpSpPr>
        <a:xfrm>
          <a:off x="0" y="0"/>
          <a:ext cx="0" cy="0"/>
          <a:chOff x="0" y="0"/>
          <a:chExt cx="0" cy="0"/>
        </a:xfrm>
      </p:grpSpPr>
      <p:sp>
        <p:nvSpPr>
          <p:cNvPr id="8" name="Bildplatzhalter 7"/>
          <p:cNvSpPr>
            <a:spLocks noGrp="1"/>
          </p:cNvSpPr>
          <p:nvPr>
            <p:ph type="pic" sz="quarter" idx="13"/>
          </p:nvPr>
        </p:nvSpPr>
        <p:spPr>
          <a:xfrm>
            <a:off x="0" y="0"/>
            <a:ext cx="22942550" cy="12474715"/>
          </a:xfrm>
        </p:spPr>
        <p:txBody>
          <a:bodyPr rtlCol="0">
            <a:noAutofit/>
          </a:bodyPr>
          <a:lstStyle/>
          <a:p>
            <a:pPr lvl="0"/>
            <a:r>
              <a:rPr lang="de-DE" noProof="0"/>
              <a:t>Bild durch Klicken auf Symbol hinzufügen</a:t>
            </a:r>
          </a:p>
        </p:txBody>
      </p:sp>
      <p:sp>
        <p:nvSpPr>
          <p:cNvPr id="3" name="Foliennummernplatzhalter 2"/>
          <p:cNvSpPr>
            <a:spLocks noGrp="1"/>
          </p:cNvSpPr>
          <p:nvPr>
            <p:ph type="sldNum" sz="quarter" idx="14"/>
          </p:nvPr>
        </p:nvSpPr>
        <p:spPr/>
        <p:txBody>
          <a:bodyPr/>
          <a:lstStyle>
            <a:lvl1pPr>
              <a:defRPr/>
            </a:lvl1pPr>
          </a:lstStyle>
          <a:p>
            <a:fld id="{C4027C32-A5C9-48ED-ADC5-783AFBB9BBAC}" type="slidenum">
              <a:rPr lang="de-DE" altLang="de-DE">
                <a:solidFill>
                  <a:srgbClr val="000000"/>
                </a:solidFill>
              </a:rPr>
              <a:pPr/>
              <a:t>‹Nr.›</a:t>
            </a:fld>
            <a:endParaRPr lang="de-DE" altLang="de-DE">
              <a:solidFill>
                <a:srgbClr val="000000"/>
              </a:solidFill>
            </a:endParaRPr>
          </a:p>
        </p:txBody>
      </p:sp>
      <p:sp>
        <p:nvSpPr>
          <p:cNvPr id="4" name="Fußzeilenplatzhalter 4"/>
          <p:cNvSpPr>
            <a:spLocks noGrp="1"/>
          </p:cNvSpPr>
          <p:nvPr>
            <p:ph type="ftr" sz="quarter" idx="15"/>
          </p:nvPr>
        </p:nvSpPr>
        <p:spPr/>
        <p:txBody>
          <a:bodyPr/>
          <a:lstStyle>
            <a:lvl1pPr>
              <a:defRPr/>
            </a:lvl1pPr>
          </a:lstStyle>
          <a:p>
            <a:pPr>
              <a:defRPr/>
            </a:pPr>
            <a:r>
              <a:rPr lang="de-DE">
                <a:solidFill>
                  <a:srgbClr val="000000"/>
                </a:solidFill>
              </a:rPr>
              <a:t>TITEL DER PRÄSENTATION / Name der Autorin/des Autors</a:t>
            </a:r>
            <a:endParaRPr lang="de-DE" dirty="0">
              <a:solidFill>
                <a:srgbClr val="000000"/>
              </a:solidFill>
            </a:endParaRPr>
          </a:p>
        </p:txBody>
      </p:sp>
      <p:sp>
        <p:nvSpPr>
          <p:cNvPr id="5" name="Datumsplatzhalter 3"/>
          <p:cNvSpPr>
            <a:spLocks noGrp="1"/>
          </p:cNvSpPr>
          <p:nvPr>
            <p:ph type="dt" sz="half" idx="16"/>
          </p:nvPr>
        </p:nvSpPr>
        <p:spPr/>
        <p:txBody>
          <a:bodyPr/>
          <a:lstStyle>
            <a:lvl1pPr>
              <a:defRPr/>
            </a:lvl1pPr>
          </a:lstStyle>
          <a:p>
            <a:pPr>
              <a:defRPr/>
            </a:pPr>
            <a:fld id="{E9431DF2-2793-F04E-8F36-315A950A709E}" type="datetime1">
              <a:rPr lang="de-DE" smtClean="0">
                <a:solidFill>
                  <a:srgbClr val="000000"/>
                </a:solidFill>
              </a:rPr>
              <a:t>25.03.22</a:t>
            </a:fld>
            <a:endParaRPr lang="de-DE" dirty="0">
              <a:solidFill>
                <a:srgbClr val="000000"/>
              </a:solidFill>
            </a:endParaRPr>
          </a:p>
        </p:txBody>
      </p:sp>
    </p:spTree>
    <p:extLst>
      <p:ext uri="{BB962C8B-B14F-4D97-AF65-F5344CB8AC3E}">
        <p14:creationId xmlns:p14="http://schemas.microsoft.com/office/powerpoint/2010/main" val="1558734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el &amp; Untertitel">
    <p:bg>
      <p:bgPr>
        <a:solidFill>
          <a:schemeClr val="tx2">
            <a:lumMod val="50000"/>
          </a:schemeClr>
        </a:solidFill>
        <a:effectLst/>
      </p:bgPr>
    </p:bg>
    <p:spTree>
      <p:nvGrpSpPr>
        <p:cNvPr id="1" name=""/>
        <p:cNvGrpSpPr/>
        <p:nvPr/>
      </p:nvGrpSpPr>
      <p:grpSpPr>
        <a:xfrm>
          <a:off x="0" y="0"/>
          <a:ext cx="0" cy="0"/>
          <a:chOff x="0" y="0"/>
          <a:chExt cx="0" cy="0"/>
        </a:xfrm>
      </p:grpSpPr>
      <p:sp>
        <p:nvSpPr>
          <p:cNvPr id="11" name="Titeltext"/>
          <p:cNvSpPr txBox="1">
            <a:spLocks noGrp="1"/>
          </p:cNvSpPr>
          <p:nvPr>
            <p:ph type="title"/>
          </p:nvPr>
        </p:nvSpPr>
        <p:spPr>
          <a:xfrm>
            <a:off x="4548182" y="2303861"/>
            <a:ext cx="13846187" cy="4643438"/>
          </a:xfrm>
          <a:prstGeom prst="rect">
            <a:avLst/>
          </a:prstGeom>
        </p:spPr>
        <p:txBody>
          <a:bodyPr anchor="b"/>
          <a:lstStyle/>
          <a:p>
            <a:r>
              <a:t>Titeltext</a:t>
            </a:r>
          </a:p>
        </p:txBody>
      </p:sp>
      <p:sp>
        <p:nvSpPr>
          <p:cNvPr id="12" name="Textebene 1…"/>
          <p:cNvSpPr txBox="1">
            <a:spLocks noGrp="1"/>
          </p:cNvSpPr>
          <p:nvPr>
            <p:ph type="body" sz="quarter" idx="1"/>
          </p:nvPr>
        </p:nvSpPr>
        <p:spPr>
          <a:xfrm>
            <a:off x="4548182" y="7090172"/>
            <a:ext cx="13846187" cy="1589486"/>
          </a:xfrm>
          <a:prstGeom prst="rect">
            <a:avLst/>
          </a:prstGeom>
        </p:spPr>
        <p:txBody>
          <a:bodyPr anchor="t"/>
          <a:lstStyle>
            <a:lvl1pPr marL="0" indent="0" algn="ctr">
              <a:spcBef>
                <a:spcPts val="0"/>
              </a:spcBef>
              <a:buSzTx/>
              <a:buNone/>
              <a:defRPr sz="4136"/>
            </a:lvl1pPr>
            <a:lvl2pPr marL="0" indent="0" algn="ctr">
              <a:spcBef>
                <a:spcPts val="0"/>
              </a:spcBef>
              <a:buSzTx/>
              <a:buNone/>
              <a:defRPr sz="4136"/>
            </a:lvl2pPr>
            <a:lvl3pPr marL="0" indent="0" algn="ctr">
              <a:spcBef>
                <a:spcPts val="0"/>
              </a:spcBef>
              <a:buSzTx/>
              <a:buNone/>
              <a:defRPr sz="4136"/>
            </a:lvl3pPr>
            <a:lvl4pPr marL="0" indent="0" algn="ctr">
              <a:spcBef>
                <a:spcPts val="0"/>
              </a:spcBef>
              <a:buSzTx/>
              <a:buNone/>
              <a:defRPr sz="4136"/>
            </a:lvl4pPr>
            <a:lvl5pPr marL="0" indent="0" algn="ctr">
              <a:spcBef>
                <a:spcPts val="0"/>
              </a:spcBef>
              <a:buSzTx/>
              <a:buNone/>
              <a:defRPr sz="4136"/>
            </a:lvl5pPr>
          </a:lstStyle>
          <a:p>
            <a:r>
              <a:t>Textebene 1</a:t>
            </a:r>
          </a:p>
          <a:p>
            <a:pPr lvl="1"/>
            <a:r>
              <a:t>Textebene 2</a:t>
            </a:r>
          </a:p>
          <a:p>
            <a:pPr lvl="2"/>
            <a:r>
              <a:t>Textebene 3</a:t>
            </a:r>
          </a:p>
          <a:p>
            <a:pPr lvl="3"/>
            <a:r>
              <a:t>Textebene 4</a:t>
            </a:r>
          </a:p>
          <a:p>
            <a:pPr lvl="4"/>
            <a:r>
              <a:t>Textebene 5</a:t>
            </a:r>
          </a:p>
        </p:txBody>
      </p:sp>
      <p:sp>
        <p:nvSpPr>
          <p:cNvPr id="13" name="Foliennumm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‹Nr.›</a:t>
            </a:fld>
            <a:endParaRPr/>
          </a:p>
        </p:txBody>
      </p:sp>
    </p:spTree>
    <p:extLst>
      <p:ext uri="{BB962C8B-B14F-4D97-AF65-F5344CB8AC3E}">
        <p14:creationId xmlns:p14="http://schemas.microsoft.com/office/powerpoint/2010/main" val="118638124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folie_1">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07" y="12474714"/>
            <a:ext cx="22942550" cy="12728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Grafik 5"/>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15748276" y="2612135"/>
            <a:ext cx="7132292" cy="9860810"/>
          </a:xfrm>
          <a:prstGeom prst="rect">
            <a:avLst/>
          </a:prstGeom>
          <a:ln w="6350" cmpd="sng">
            <a:noFill/>
          </a:ln>
        </p:spPr>
      </p:pic>
      <p:pic>
        <p:nvPicPr>
          <p:cNvPr id="12" name="Grafik 11"/>
          <p:cNvPicPr>
            <a:picLocks/>
          </p:cNvPicPr>
          <p:nvPr userDrawn="1"/>
        </p:nvPicPr>
        <p:blipFill>
          <a:blip r:embed="rId4" cstate="print">
            <a:extLst>
              <a:ext uri="{28A0092B-C50C-407E-A947-70E740481C1C}">
                <a14:useLocalDpi xmlns:a14="http://schemas.microsoft.com/office/drawing/2010/main" val="0"/>
              </a:ext>
            </a:extLst>
          </a:blip>
          <a:stretch>
            <a:fillRect/>
          </a:stretch>
        </p:blipFill>
        <p:spPr>
          <a:xfrm>
            <a:off x="10939" y="2612133"/>
            <a:ext cx="2185185" cy="9860810"/>
          </a:xfrm>
          <a:prstGeom prst="rect">
            <a:avLst/>
          </a:prstGeom>
          <a:ln w="6350" cmpd="sng">
            <a:noFill/>
          </a:ln>
        </p:spPr>
      </p:pic>
      <p:sp>
        <p:nvSpPr>
          <p:cNvPr id="7" name="Titel 1"/>
          <p:cNvSpPr>
            <a:spLocks noGrp="1"/>
          </p:cNvSpPr>
          <p:nvPr>
            <p:ph type="title" hasCustomPrompt="1"/>
          </p:nvPr>
        </p:nvSpPr>
        <p:spPr>
          <a:xfrm>
            <a:off x="2703314" y="8556077"/>
            <a:ext cx="12630267" cy="1843164"/>
          </a:xfrm>
          <a:prstGeom prst="rect">
            <a:avLst/>
          </a:prstGeom>
        </p:spPr>
        <p:txBody>
          <a:bodyPr lIns="0" tIns="0" rIns="0" bIns="0" anchor="t" anchorCtr="0"/>
          <a:lstStyle>
            <a:lvl1pPr algn="l">
              <a:defRPr sz="5442" cap="all" baseline="0"/>
            </a:lvl1pPr>
          </a:lstStyle>
          <a:p>
            <a:r>
              <a:rPr lang="de-DE" dirty="0"/>
              <a:t>&lt;Titel&gt;</a:t>
            </a:r>
          </a:p>
        </p:txBody>
      </p:sp>
      <p:sp>
        <p:nvSpPr>
          <p:cNvPr id="8" name="Textplatzhalter 10"/>
          <p:cNvSpPr>
            <a:spLocks noGrp="1"/>
          </p:cNvSpPr>
          <p:nvPr>
            <p:ph type="body" sz="quarter" idx="14" hasCustomPrompt="1"/>
          </p:nvPr>
        </p:nvSpPr>
        <p:spPr>
          <a:xfrm>
            <a:off x="2703314" y="10407839"/>
            <a:ext cx="12630267" cy="1152527"/>
          </a:xfrm>
          <a:prstGeom prst="rect">
            <a:avLst/>
          </a:prstGeom>
        </p:spPr>
        <p:txBody>
          <a:bodyPr lIns="0" tIns="0" rIns="0" bIns="0">
            <a:noAutofit/>
          </a:bodyPr>
          <a:lstStyle>
            <a:lvl1pPr marL="0" indent="0" algn="l">
              <a:buNone/>
              <a:defRPr sz="2902"/>
            </a:lvl1pPr>
          </a:lstStyle>
          <a:p>
            <a:pPr lvl="0"/>
            <a:r>
              <a:rPr lang="de-DE" dirty="0"/>
              <a:t>&lt;Untertitel&gt;</a:t>
            </a:r>
          </a:p>
        </p:txBody>
      </p:sp>
      <p:sp>
        <p:nvSpPr>
          <p:cNvPr id="9" name="Bildplatzhalter 13"/>
          <p:cNvSpPr>
            <a:spLocks noGrp="1"/>
          </p:cNvSpPr>
          <p:nvPr>
            <p:ph type="pic" sz="quarter" idx="15"/>
          </p:nvPr>
        </p:nvSpPr>
        <p:spPr>
          <a:xfrm>
            <a:off x="2239888" y="2612135"/>
            <a:ext cx="13516568" cy="5439771"/>
          </a:xfrm>
          <a:prstGeom prst="rect">
            <a:avLst/>
          </a:prstGeom>
        </p:spPr>
        <p:txBody>
          <a:bodyPr/>
          <a:lstStyle/>
          <a:p>
            <a:r>
              <a:rPr lang="de-DE" dirty="0"/>
              <a:t>Bild durch Klicken auf Symbol hinzufügen</a:t>
            </a:r>
          </a:p>
        </p:txBody>
      </p:sp>
      <p:pic>
        <p:nvPicPr>
          <p:cNvPr id="10" name="Grafik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961056" y="653035"/>
            <a:ext cx="5020439" cy="1540893"/>
          </a:xfrm>
          <a:prstGeom prst="rect">
            <a:avLst/>
          </a:prstGeom>
        </p:spPr>
      </p:pic>
      <p:sp>
        <p:nvSpPr>
          <p:cNvPr id="13" name="Datumsplatzhalter 4"/>
          <p:cNvSpPr>
            <a:spLocks noGrp="1"/>
          </p:cNvSpPr>
          <p:nvPr>
            <p:ph type="dt" sz="half" idx="12"/>
          </p:nvPr>
        </p:nvSpPr>
        <p:spPr>
          <a:xfrm>
            <a:off x="19248944" y="12812522"/>
            <a:ext cx="2573310" cy="574670"/>
          </a:xfrm>
        </p:spPr>
        <p:txBody>
          <a:bodyPr/>
          <a:lstStyle/>
          <a:p>
            <a:fld id="{DC212739-C798-8F4D-BFCB-0EF7004746CC}" type="datetime1">
              <a:rPr lang="de-DE" smtClean="0">
                <a:solidFill>
                  <a:srgbClr val="000000"/>
                </a:solidFill>
              </a:rPr>
              <a:t>25.03.22</a:t>
            </a:fld>
            <a:endParaRPr lang="de-DE" dirty="0">
              <a:solidFill>
                <a:srgbClr val="000000"/>
              </a:solidFill>
            </a:endParaRPr>
          </a:p>
        </p:txBody>
      </p:sp>
      <p:sp>
        <p:nvSpPr>
          <p:cNvPr id="15" name="Fußzeilenplatzhalter 4"/>
          <p:cNvSpPr>
            <a:spLocks noGrp="1"/>
          </p:cNvSpPr>
          <p:nvPr>
            <p:ph type="ftr" sz="quarter" idx="3"/>
          </p:nvPr>
        </p:nvSpPr>
        <p:spPr>
          <a:xfrm>
            <a:off x="1336386" y="12812523"/>
            <a:ext cx="11936174" cy="576065"/>
          </a:xfrm>
          <a:prstGeom prst="rect">
            <a:avLst/>
          </a:prstGeom>
        </p:spPr>
        <p:txBody>
          <a:bodyPr lIns="99569" tIns="49785" rIns="99569" bIns="49785"/>
          <a:lstStyle>
            <a:lvl1pPr>
              <a:defRPr sz="1814" b="1" cap="all" baseline="0">
                <a:latin typeface="Arial Narrow" panose="020B0606020202030204" pitchFamily="34" charset="0"/>
              </a:defRPr>
            </a:lvl1pPr>
          </a:lstStyle>
          <a:p>
            <a:pPr>
              <a:defRPr/>
            </a:pPr>
            <a:r>
              <a:rPr lang="de-DE">
                <a:solidFill>
                  <a:srgbClr val="000000"/>
                </a:solidFill>
              </a:rPr>
              <a:t>TITEL DER PRÄSENTATION / Name der Autorin/des Autors</a:t>
            </a:r>
            <a:endParaRPr lang="de-DE" dirty="0">
              <a:solidFill>
                <a:srgbClr val="000000"/>
              </a:solidFill>
            </a:endParaRPr>
          </a:p>
        </p:txBody>
      </p:sp>
      <p:cxnSp>
        <p:nvCxnSpPr>
          <p:cNvPr id="3" name="Gerade Verbindung 2"/>
          <p:cNvCxnSpPr/>
          <p:nvPr userDrawn="1"/>
        </p:nvCxnSpPr>
        <p:spPr>
          <a:xfrm>
            <a:off x="1502" y="2612135"/>
            <a:ext cx="22939546"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Rechteck 15"/>
          <p:cNvSpPr/>
          <p:nvPr userDrawn="1"/>
        </p:nvSpPr>
        <p:spPr>
          <a:xfrm>
            <a:off x="0" y="1"/>
            <a:ext cx="22942550" cy="13716000"/>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FFFFFF"/>
              </a:solidFill>
            </a:endParaRPr>
          </a:p>
        </p:txBody>
      </p:sp>
    </p:spTree>
    <p:extLst>
      <p:ext uri="{BB962C8B-B14F-4D97-AF65-F5344CB8AC3E}">
        <p14:creationId xmlns:p14="http://schemas.microsoft.com/office/powerpoint/2010/main" val="20306208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folie_2">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07" y="12474714"/>
            <a:ext cx="22942550" cy="12728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Datumsplatzhalter 4"/>
          <p:cNvSpPr>
            <a:spLocks noGrp="1"/>
          </p:cNvSpPr>
          <p:nvPr>
            <p:ph type="dt" sz="half" idx="12"/>
          </p:nvPr>
        </p:nvSpPr>
        <p:spPr>
          <a:xfrm>
            <a:off x="19248944" y="12812522"/>
            <a:ext cx="2573310" cy="574670"/>
          </a:xfrm>
        </p:spPr>
        <p:txBody>
          <a:bodyPr/>
          <a:lstStyle/>
          <a:p>
            <a:fld id="{75E82FCC-9338-A448-8B22-C29D1596568B}" type="datetime1">
              <a:rPr lang="de-DE" smtClean="0">
                <a:solidFill>
                  <a:srgbClr val="000000"/>
                </a:solidFill>
              </a:rPr>
              <a:t>25.03.22</a:t>
            </a:fld>
            <a:endParaRPr lang="de-DE" dirty="0">
              <a:solidFill>
                <a:srgbClr val="000000"/>
              </a:solidFill>
            </a:endParaRPr>
          </a:p>
        </p:txBody>
      </p:sp>
      <p:sp>
        <p:nvSpPr>
          <p:cNvPr id="8" name="Bildplatzhalter 13"/>
          <p:cNvSpPr>
            <a:spLocks noGrp="1"/>
          </p:cNvSpPr>
          <p:nvPr>
            <p:ph type="pic" sz="quarter" idx="15"/>
          </p:nvPr>
        </p:nvSpPr>
        <p:spPr>
          <a:xfrm>
            <a:off x="4788727" y="3069259"/>
            <a:ext cx="13516568" cy="5439771"/>
          </a:xfrm>
          <a:prstGeom prst="rect">
            <a:avLst/>
          </a:prstGeom>
        </p:spPr>
        <p:txBody>
          <a:bodyPr/>
          <a:lstStyle/>
          <a:p>
            <a:r>
              <a:rPr lang="de-DE" dirty="0"/>
              <a:t>Bild durch Klicken auf Symbol hinzufügen</a:t>
            </a:r>
          </a:p>
        </p:txBody>
      </p:sp>
      <p:sp>
        <p:nvSpPr>
          <p:cNvPr id="11" name="Fußzeilenplatzhalter 4"/>
          <p:cNvSpPr>
            <a:spLocks noGrp="1"/>
          </p:cNvSpPr>
          <p:nvPr>
            <p:ph type="ftr" sz="quarter" idx="3"/>
          </p:nvPr>
        </p:nvSpPr>
        <p:spPr>
          <a:xfrm>
            <a:off x="1336386" y="12812523"/>
            <a:ext cx="11936174" cy="576065"/>
          </a:xfrm>
          <a:prstGeom prst="rect">
            <a:avLst/>
          </a:prstGeom>
        </p:spPr>
        <p:txBody>
          <a:bodyPr lIns="99569" tIns="49785" rIns="99569" bIns="49785"/>
          <a:lstStyle>
            <a:lvl1pPr>
              <a:defRPr sz="1814" b="1" cap="all" baseline="0">
                <a:latin typeface="Arial Narrow" panose="020B0606020202030204" pitchFamily="34" charset="0"/>
              </a:defRPr>
            </a:lvl1pPr>
          </a:lstStyle>
          <a:p>
            <a:pPr>
              <a:defRPr/>
            </a:pPr>
            <a:r>
              <a:rPr lang="de-DE">
                <a:solidFill>
                  <a:srgbClr val="000000"/>
                </a:solidFill>
              </a:rPr>
              <a:t>TITEL DER PRÄSENTATION / Name der Autorin/des Autors</a:t>
            </a:r>
            <a:endParaRPr lang="de-DE" dirty="0">
              <a:solidFill>
                <a:srgbClr val="000000"/>
              </a:solidFill>
            </a:endParaRPr>
          </a:p>
        </p:txBody>
      </p:sp>
      <p:pic>
        <p:nvPicPr>
          <p:cNvPr id="12" name="Grafik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61056" y="653035"/>
            <a:ext cx="5020439" cy="1540893"/>
          </a:xfrm>
          <a:prstGeom prst="rect">
            <a:avLst/>
          </a:prstGeom>
        </p:spPr>
      </p:pic>
      <p:sp>
        <p:nvSpPr>
          <p:cNvPr id="13" name="Textplatzhalter 10"/>
          <p:cNvSpPr>
            <a:spLocks noGrp="1"/>
          </p:cNvSpPr>
          <p:nvPr>
            <p:ph type="body" sz="quarter" idx="16" hasCustomPrompt="1"/>
          </p:nvPr>
        </p:nvSpPr>
        <p:spPr>
          <a:xfrm>
            <a:off x="4788727" y="10538460"/>
            <a:ext cx="13516568" cy="1152527"/>
          </a:xfrm>
          <a:prstGeom prst="rect">
            <a:avLst/>
          </a:prstGeom>
        </p:spPr>
        <p:txBody>
          <a:bodyPr>
            <a:noAutofit/>
          </a:bodyPr>
          <a:lstStyle>
            <a:lvl1pPr marL="0" indent="0" algn="l">
              <a:buNone/>
              <a:defRPr sz="2902"/>
            </a:lvl1pPr>
          </a:lstStyle>
          <a:p>
            <a:pPr lvl="0"/>
            <a:r>
              <a:rPr lang="de-DE" dirty="0"/>
              <a:t>&lt;Untertitel&gt;</a:t>
            </a:r>
          </a:p>
        </p:txBody>
      </p:sp>
      <p:sp>
        <p:nvSpPr>
          <p:cNvPr id="3" name="Textplatzhalter 2"/>
          <p:cNvSpPr>
            <a:spLocks noGrp="1"/>
          </p:cNvSpPr>
          <p:nvPr>
            <p:ph type="body" sz="quarter" idx="17" hasCustomPrompt="1"/>
          </p:nvPr>
        </p:nvSpPr>
        <p:spPr>
          <a:xfrm>
            <a:off x="4788727" y="8686697"/>
            <a:ext cx="13516568" cy="1841555"/>
          </a:xfrm>
        </p:spPr>
        <p:txBody>
          <a:bodyPr anchor="t" anchorCtr="0">
            <a:noAutofit/>
          </a:bodyPr>
          <a:lstStyle>
            <a:lvl1pPr algn="l">
              <a:defRPr sz="5442" b="1" cap="all" baseline="0"/>
            </a:lvl1pPr>
          </a:lstStyle>
          <a:p>
            <a:r>
              <a:rPr lang="de-DE" dirty="0"/>
              <a:t>&lt;Titel&gt;</a:t>
            </a:r>
          </a:p>
        </p:txBody>
      </p:sp>
    </p:spTree>
    <p:extLst>
      <p:ext uri="{BB962C8B-B14F-4D97-AF65-F5344CB8AC3E}">
        <p14:creationId xmlns:p14="http://schemas.microsoft.com/office/powerpoint/2010/main" val="30737614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ufzählung">
    <p:spTree>
      <p:nvGrpSpPr>
        <p:cNvPr id="1" name=""/>
        <p:cNvGrpSpPr/>
        <p:nvPr/>
      </p:nvGrpSpPr>
      <p:grpSpPr>
        <a:xfrm>
          <a:off x="0" y="0"/>
          <a:ext cx="0" cy="0"/>
          <a:chOff x="0" y="0"/>
          <a:chExt cx="0" cy="0"/>
        </a:xfrm>
      </p:grpSpPr>
      <p:sp>
        <p:nvSpPr>
          <p:cNvPr id="6" name="Inhaltsplatzhalter 9"/>
          <p:cNvSpPr>
            <a:spLocks noGrp="1"/>
          </p:cNvSpPr>
          <p:nvPr>
            <p:ph sz="quarter" idx="13" hasCustomPrompt="1"/>
          </p:nvPr>
        </p:nvSpPr>
        <p:spPr>
          <a:xfrm>
            <a:off x="1120296" y="3461079"/>
            <a:ext cx="20622420" cy="8162922"/>
          </a:xfrm>
          <a:prstGeom prst="rect">
            <a:avLst/>
          </a:prstGeom>
        </p:spPr>
        <p:txBody>
          <a:bodyPr/>
          <a:lstStyle>
            <a:lvl1pPr marL="518351" indent="-518351" algn="just">
              <a:buFont typeface="Arial Narrow" panose="020B0606020202030204" pitchFamily="34" charset="0"/>
              <a:buChar char="—"/>
              <a:defRPr sz="2902"/>
            </a:lvl1pPr>
            <a:lvl2pPr>
              <a:defRPr sz="3265"/>
            </a:lvl2pPr>
            <a:lvl3pPr marL="1408898" indent="-518351" algn="just">
              <a:buFont typeface="Arial Narrow" panose="020B0606020202030204" pitchFamily="34" charset="0"/>
              <a:buChar char="—"/>
              <a:defRPr sz="2902"/>
            </a:lvl3pPr>
            <a:lvl4pPr marL="1932565" indent="-518351" algn="just">
              <a:buFont typeface="Arial Narrow" panose="020B0606020202030204" pitchFamily="34" charset="0"/>
              <a:buChar char="—"/>
              <a:defRPr sz="2902"/>
            </a:lvl4pPr>
            <a:lvl5pPr marL="2456232" indent="-518351" algn="just">
              <a:buFont typeface="Arial Narrow" panose="020B0606020202030204" pitchFamily="34" charset="0"/>
              <a:buChar char="—"/>
              <a:defRPr sz="2902"/>
            </a:lvl5pPr>
          </a:lstStyle>
          <a:p>
            <a:pPr lvl="0"/>
            <a:r>
              <a:rPr lang="de-DE" dirty="0"/>
              <a:t> &lt;Hier Text eingeben&gt;</a:t>
            </a:r>
          </a:p>
          <a:p>
            <a:pPr lvl="2"/>
            <a:r>
              <a:rPr lang="de-DE" dirty="0"/>
              <a:t>&lt;Zweite Ebene&gt;</a:t>
            </a:r>
          </a:p>
          <a:p>
            <a:pPr lvl="3"/>
            <a:r>
              <a:rPr lang="de-DE" dirty="0"/>
              <a:t>&lt;Dritte Ebene&gt;</a:t>
            </a:r>
          </a:p>
          <a:p>
            <a:pPr lvl="4"/>
            <a:r>
              <a:rPr lang="de-DE" dirty="0"/>
              <a:t>&lt;Vierte Ebene&gt;</a:t>
            </a:r>
          </a:p>
          <a:p>
            <a:pPr lvl="0"/>
            <a:endParaRPr lang="de-DE" dirty="0"/>
          </a:p>
        </p:txBody>
      </p:sp>
      <p:sp>
        <p:nvSpPr>
          <p:cNvPr id="2" name="Titel 1"/>
          <p:cNvSpPr>
            <a:spLocks noGrp="1"/>
          </p:cNvSpPr>
          <p:nvPr>
            <p:ph type="title" hasCustomPrompt="1"/>
          </p:nvPr>
        </p:nvSpPr>
        <p:spPr/>
        <p:txBody>
          <a:bodyPr/>
          <a:lstStyle>
            <a:lvl1pPr>
              <a:defRPr/>
            </a:lvl1pPr>
          </a:lstStyle>
          <a:p>
            <a:r>
              <a:rPr lang="de-DE" dirty="0"/>
              <a:t>&lt;Titel&gt;</a:t>
            </a:r>
          </a:p>
        </p:txBody>
      </p:sp>
      <p:sp>
        <p:nvSpPr>
          <p:cNvPr id="3" name="Foliennummernplatzhalter 2"/>
          <p:cNvSpPr>
            <a:spLocks noGrp="1"/>
          </p:cNvSpPr>
          <p:nvPr>
            <p:ph type="sldNum" sz="quarter" idx="10"/>
          </p:nvPr>
        </p:nvSpPr>
        <p:spPr/>
        <p:txBody>
          <a:bodyPr/>
          <a:lstStyle/>
          <a:p>
            <a:fld id="{FBFABFFE-90DD-440B-AC35-B7B4159FFB71}" type="slidenum">
              <a:rPr lang="de-DE" smtClean="0">
                <a:solidFill>
                  <a:srgbClr val="000000"/>
                </a:solidFill>
              </a:rPr>
              <a:pPr/>
              <a:t>‹Nr.›</a:t>
            </a:fld>
            <a:endParaRPr lang="de-DE" dirty="0">
              <a:solidFill>
                <a:srgbClr val="000000"/>
              </a:solidFill>
            </a:endParaRPr>
          </a:p>
        </p:txBody>
      </p:sp>
      <p:sp>
        <p:nvSpPr>
          <p:cNvPr id="4" name="Fußzeilenplatzhalter 3"/>
          <p:cNvSpPr>
            <a:spLocks noGrp="1"/>
          </p:cNvSpPr>
          <p:nvPr>
            <p:ph type="ftr" sz="quarter" idx="11"/>
          </p:nvPr>
        </p:nvSpPr>
        <p:spPr/>
        <p:txBody>
          <a:bodyPr/>
          <a:lstStyle/>
          <a:p>
            <a:pPr>
              <a:defRPr/>
            </a:pPr>
            <a:r>
              <a:rPr lang="de-DE">
                <a:solidFill>
                  <a:srgbClr val="000000"/>
                </a:solidFill>
              </a:rPr>
              <a:t>TITEL DER PRÄSENTATION / Name der Autorin/des Autors</a:t>
            </a:r>
            <a:endParaRPr lang="de-DE" dirty="0">
              <a:solidFill>
                <a:srgbClr val="000000"/>
              </a:solidFill>
            </a:endParaRPr>
          </a:p>
        </p:txBody>
      </p:sp>
      <p:sp>
        <p:nvSpPr>
          <p:cNvPr id="5" name="Datumsplatzhalter 4"/>
          <p:cNvSpPr>
            <a:spLocks noGrp="1"/>
          </p:cNvSpPr>
          <p:nvPr>
            <p:ph type="dt" sz="half" idx="12"/>
          </p:nvPr>
        </p:nvSpPr>
        <p:spPr/>
        <p:txBody>
          <a:bodyPr/>
          <a:lstStyle/>
          <a:p>
            <a:fld id="{977CE81A-CCD3-4640-9BF0-EF9ACE1F9E21}" type="datetime1">
              <a:rPr lang="de-DE" smtClean="0">
                <a:solidFill>
                  <a:srgbClr val="000000"/>
                </a:solidFill>
              </a:rPr>
              <a:t>25.03.22</a:t>
            </a:fld>
            <a:endParaRPr lang="de-DE" dirty="0">
              <a:solidFill>
                <a:srgbClr val="000000"/>
              </a:solidFill>
            </a:endParaRPr>
          </a:p>
        </p:txBody>
      </p:sp>
    </p:spTree>
    <p:extLst>
      <p:ext uri="{BB962C8B-B14F-4D97-AF65-F5344CB8AC3E}">
        <p14:creationId xmlns:p14="http://schemas.microsoft.com/office/powerpoint/2010/main" val="82568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&lt;Titel&gt;</a:t>
            </a:r>
          </a:p>
        </p:txBody>
      </p:sp>
      <p:sp>
        <p:nvSpPr>
          <p:cNvPr id="3" name="Foliennummernplatzhalter 2"/>
          <p:cNvSpPr>
            <a:spLocks noGrp="1"/>
          </p:cNvSpPr>
          <p:nvPr>
            <p:ph type="sldNum" sz="quarter" idx="10"/>
          </p:nvPr>
        </p:nvSpPr>
        <p:spPr/>
        <p:txBody>
          <a:bodyPr/>
          <a:lstStyle/>
          <a:p>
            <a:fld id="{FBFABFFE-90DD-440B-AC35-B7B4159FFB71}" type="slidenum">
              <a:rPr lang="de-DE" smtClean="0">
                <a:solidFill>
                  <a:srgbClr val="000000"/>
                </a:solidFill>
              </a:rPr>
              <a:pPr/>
              <a:t>‹Nr.›</a:t>
            </a:fld>
            <a:endParaRPr lang="de-DE" dirty="0">
              <a:solidFill>
                <a:srgbClr val="000000"/>
              </a:solidFill>
            </a:endParaRPr>
          </a:p>
        </p:txBody>
      </p:sp>
      <p:sp>
        <p:nvSpPr>
          <p:cNvPr id="4" name="Fußzeilenplatzhalter 3"/>
          <p:cNvSpPr>
            <a:spLocks noGrp="1"/>
          </p:cNvSpPr>
          <p:nvPr>
            <p:ph type="ftr" sz="quarter" idx="11"/>
          </p:nvPr>
        </p:nvSpPr>
        <p:spPr/>
        <p:txBody>
          <a:bodyPr/>
          <a:lstStyle/>
          <a:p>
            <a:pPr>
              <a:defRPr/>
            </a:pPr>
            <a:r>
              <a:rPr lang="de-DE">
                <a:solidFill>
                  <a:srgbClr val="000000"/>
                </a:solidFill>
              </a:rPr>
              <a:t>TITEL DER PRÄSENTATION / Name der Autorin/des Autors</a:t>
            </a:r>
            <a:endParaRPr lang="de-DE" dirty="0">
              <a:solidFill>
                <a:srgbClr val="000000"/>
              </a:solidFill>
            </a:endParaRPr>
          </a:p>
        </p:txBody>
      </p:sp>
      <p:sp>
        <p:nvSpPr>
          <p:cNvPr id="5" name="Datumsplatzhalter 4"/>
          <p:cNvSpPr>
            <a:spLocks noGrp="1"/>
          </p:cNvSpPr>
          <p:nvPr>
            <p:ph type="dt" sz="half" idx="12"/>
          </p:nvPr>
        </p:nvSpPr>
        <p:spPr/>
        <p:txBody>
          <a:bodyPr/>
          <a:lstStyle/>
          <a:p>
            <a:fld id="{C6EAB26A-ADE8-564E-BEBD-579CFD7108E5}" type="datetime1">
              <a:rPr lang="de-DE" smtClean="0">
                <a:solidFill>
                  <a:srgbClr val="000000"/>
                </a:solidFill>
              </a:rPr>
              <a:t>25.03.22</a:t>
            </a:fld>
            <a:endParaRPr lang="de-DE" dirty="0">
              <a:solidFill>
                <a:srgbClr val="000000"/>
              </a:solidFill>
            </a:endParaRPr>
          </a:p>
        </p:txBody>
      </p:sp>
      <p:sp>
        <p:nvSpPr>
          <p:cNvPr id="8" name="Textplatzhalter 7"/>
          <p:cNvSpPr>
            <a:spLocks noGrp="1"/>
          </p:cNvSpPr>
          <p:nvPr>
            <p:ph type="body" sz="quarter" idx="13" hasCustomPrompt="1"/>
          </p:nvPr>
        </p:nvSpPr>
        <p:spPr>
          <a:xfrm>
            <a:off x="1120296" y="3461846"/>
            <a:ext cx="20622420" cy="8162922"/>
          </a:xfrm>
        </p:spPr>
        <p:txBody>
          <a:bodyPr/>
          <a:lstStyle>
            <a:lvl1pPr algn="just">
              <a:defRPr/>
            </a:lvl1pPr>
          </a:lstStyle>
          <a:p>
            <a:pPr lvl="0"/>
            <a:r>
              <a:rPr lang="de-DE" dirty="0"/>
              <a:t>&lt;Text&gt;</a:t>
            </a:r>
          </a:p>
        </p:txBody>
      </p:sp>
    </p:spTree>
    <p:extLst>
      <p:ext uri="{BB962C8B-B14F-4D97-AF65-F5344CB8AC3E}">
        <p14:creationId xmlns:p14="http://schemas.microsoft.com/office/powerpoint/2010/main" val="3551122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Datumsplatzhalter 3"/>
          <p:cNvSpPr>
            <a:spLocks noGrp="1"/>
          </p:cNvSpPr>
          <p:nvPr>
            <p:ph type="dt" sz="half" idx="10"/>
          </p:nvPr>
        </p:nvSpPr>
        <p:spPr/>
        <p:txBody>
          <a:bodyPr/>
          <a:lstStyle>
            <a:lvl1pPr algn="l">
              <a:defRPr lang="de-DE" sz="1995" kern="1200" baseline="0">
                <a:solidFill>
                  <a:srgbClr val="393938"/>
                </a:solidFill>
                <a:latin typeface="Arial" pitchFamily="34" charset="0"/>
                <a:ea typeface="+mn-ea"/>
                <a:cs typeface="Arial" pitchFamily="34" charset="0"/>
              </a:defRPr>
            </a:lvl1pPr>
          </a:lstStyle>
          <a:p>
            <a:pPr>
              <a:defRPr/>
            </a:pPr>
            <a:fld id="{3CA33F4A-B31D-FE4F-AF47-5E3839A176D0}" type="datetime1">
              <a:rPr lang="de-DE" smtClean="0"/>
              <a:t>25.03.22</a:t>
            </a:fld>
            <a:endParaRPr dirty="0"/>
          </a:p>
        </p:txBody>
      </p:sp>
      <p:sp>
        <p:nvSpPr>
          <p:cNvPr id="5" name="Fußzeilenplatzhalter 4"/>
          <p:cNvSpPr>
            <a:spLocks noGrp="1"/>
          </p:cNvSpPr>
          <p:nvPr>
            <p:ph type="ftr" sz="quarter" idx="11"/>
          </p:nvPr>
        </p:nvSpPr>
        <p:spPr/>
        <p:txBody>
          <a:bodyPr anchor="ctr"/>
          <a:lstStyle>
            <a:lvl1pPr>
              <a:defRPr sz="1995" baseline="0" dirty="0">
                <a:solidFill>
                  <a:srgbClr val="393938"/>
                </a:solidFill>
                <a:latin typeface="Arial" pitchFamily="34" charset="0"/>
                <a:cs typeface="Arial" pitchFamily="34" charset="0"/>
              </a:defRPr>
            </a:lvl1pPr>
          </a:lstStyle>
          <a:p>
            <a:pPr>
              <a:defRPr/>
            </a:pPr>
            <a:r>
              <a:rPr lang="de-DE"/>
              <a:t>TITEL DER PRÄSENTATION / Name der Autorin/des Autors</a:t>
            </a:r>
          </a:p>
        </p:txBody>
      </p:sp>
      <p:sp>
        <p:nvSpPr>
          <p:cNvPr id="6" name="Foliennummernplatzhalter 5"/>
          <p:cNvSpPr>
            <a:spLocks noGrp="1"/>
          </p:cNvSpPr>
          <p:nvPr>
            <p:ph type="sldNum" sz="quarter" idx="12"/>
          </p:nvPr>
        </p:nvSpPr>
        <p:spPr/>
        <p:txBody>
          <a:bodyPr/>
          <a:lstStyle>
            <a:lvl1pPr>
              <a:defRPr sz="1995" baseline="0">
                <a:solidFill>
                  <a:srgbClr val="393938"/>
                </a:solidFill>
                <a:latin typeface="Arial" pitchFamily="34" charset="0"/>
                <a:cs typeface="Arial" pitchFamily="34" charset="0"/>
              </a:defRPr>
            </a:lvl1pPr>
          </a:lstStyle>
          <a:p>
            <a:pPr>
              <a:defRPr/>
            </a:pPr>
            <a:fld id="{353B1617-5C80-4F5C-BE0E-C60AC4F06F91}" type="slidenum">
              <a:rPr/>
              <a:pPr>
                <a:defRPr/>
              </a:pPr>
              <a:t>‹Nr.›</a:t>
            </a:fld>
            <a:endParaRPr dirty="0"/>
          </a:p>
        </p:txBody>
      </p:sp>
    </p:spTree>
    <p:extLst>
      <p:ext uri="{BB962C8B-B14F-4D97-AF65-F5344CB8AC3E}">
        <p14:creationId xmlns:p14="http://schemas.microsoft.com/office/powerpoint/2010/main" val="3159544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1.png"/><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1.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3.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Foliennummernplatzhalter 2"/>
          <p:cNvSpPr>
            <a:spLocks noGrp="1"/>
          </p:cNvSpPr>
          <p:nvPr>
            <p:ph type="sldNum" sz="quarter" idx="4"/>
          </p:nvPr>
        </p:nvSpPr>
        <p:spPr>
          <a:xfrm>
            <a:off x="20277330" y="12798012"/>
            <a:ext cx="1517411" cy="574670"/>
          </a:xfrm>
          <a:prstGeom prst="rect">
            <a:avLst/>
          </a:prstGeom>
        </p:spPr>
        <p:txBody>
          <a:bodyPr vert="horz" wrap="square" lIns="91440" tIns="45720" rIns="91440" bIns="45720" rtlCol="0" anchor="ctr"/>
          <a:lstStyle>
            <a:lvl1pPr algn="r">
              <a:defRPr sz="1814" b="0">
                <a:solidFill>
                  <a:schemeClr val="tx1"/>
                </a:solidFill>
                <a:latin typeface="Arial Narrow" panose="020B0606020202030204" pitchFamily="34" charset="0"/>
              </a:defRPr>
            </a:lvl1pPr>
          </a:lstStyle>
          <a:p>
            <a:fld id="{BEEB87E6-A2BA-422A-A856-101554BD2A49}" type="slidenum">
              <a:rPr lang="de-DE" smtClean="0"/>
              <a:pPr/>
              <a:t>‹Nr.›</a:t>
            </a:fld>
            <a:endParaRPr lang="de-DE" dirty="0"/>
          </a:p>
        </p:txBody>
      </p:sp>
      <p:sp>
        <p:nvSpPr>
          <p:cNvPr id="14" name="Fußzeilenplatzhalter 4"/>
          <p:cNvSpPr>
            <a:spLocks noGrp="1"/>
          </p:cNvSpPr>
          <p:nvPr>
            <p:ph type="ftr" sz="quarter" idx="3"/>
          </p:nvPr>
        </p:nvSpPr>
        <p:spPr>
          <a:xfrm>
            <a:off x="925534" y="12812998"/>
            <a:ext cx="10236760" cy="576065"/>
          </a:xfrm>
          <a:prstGeom prst="rect">
            <a:avLst/>
          </a:prstGeom>
        </p:spPr>
        <p:txBody>
          <a:bodyPr wrap="square" lIns="99569" tIns="49785" rIns="99569" bIns="49785" anchor="ctr"/>
          <a:lstStyle>
            <a:lvl1pPr>
              <a:defRPr sz="1814" b="0" cap="none" baseline="0">
                <a:latin typeface="Arial Narrow" panose="020B0606020202030204" pitchFamily="34" charset="0"/>
              </a:defRPr>
            </a:lvl1pPr>
          </a:lstStyle>
          <a:p>
            <a:pPr>
              <a:defRPr/>
            </a:pPr>
            <a:r>
              <a:rPr lang="de-DE"/>
              <a:t>TITEL DER PRÄSENTATION / Name der Autorin/des Autors</a:t>
            </a:r>
            <a:endParaRPr lang="de-DE" dirty="0"/>
          </a:p>
        </p:txBody>
      </p:sp>
      <p:pic>
        <p:nvPicPr>
          <p:cNvPr id="23" name="Picture 2" descr="C:\Users\Justine Bak\Desktop\Logos\logo_leuphana NEU_print_S_ja.png"/>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a:stretch/>
        </p:blipFill>
        <p:spPr bwMode="auto">
          <a:xfrm>
            <a:off x="8978305" y="684006"/>
            <a:ext cx="4985940" cy="681274"/>
          </a:xfrm>
          <a:prstGeom prst="rect">
            <a:avLst/>
          </a:prstGeom>
          <a:noFill/>
          <a:extLst>
            <a:ext uri="{909E8E84-426E-40dd-AFC4-6F175D3DCCD1}">
              <a14:hiddenFill xmlns:a14="http://schemas.microsoft.com/office/drawing/2010/main" xmlns="">
                <a:solidFill>
                  <a:srgbClr val="FFFFFF"/>
                </a:solidFill>
              </a14:hiddenFill>
            </a:ext>
          </a:extLst>
        </p:spPr>
      </p:pic>
      <p:sp>
        <p:nvSpPr>
          <p:cNvPr id="1026" name="Titelplatzhalter 1"/>
          <p:cNvSpPr>
            <a:spLocks noGrp="1"/>
          </p:cNvSpPr>
          <p:nvPr>
            <p:ph type="title"/>
          </p:nvPr>
        </p:nvSpPr>
        <p:spPr bwMode="auto">
          <a:xfrm>
            <a:off x="1147128" y="1529409"/>
            <a:ext cx="20648295" cy="13058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lvl="0"/>
            <a:r>
              <a:rPr lang="de-DE" dirty="0"/>
              <a:t>&lt;Titel&gt;</a:t>
            </a:r>
            <a:br>
              <a:rPr lang="de-DE" dirty="0"/>
            </a:br>
            <a:endParaRPr lang="de-DE" dirty="0"/>
          </a:p>
        </p:txBody>
      </p:sp>
      <p:sp>
        <p:nvSpPr>
          <p:cNvPr id="8" name="Fußzeilenplatzhalter 2"/>
          <p:cNvSpPr txBox="1">
            <a:spLocks/>
          </p:cNvSpPr>
          <p:nvPr/>
        </p:nvSpPr>
        <p:spPr>
          <a:xfrm>
            <a:off x="4942332" y="12943620"/>
            <a:ext cx="3284610" cy="576065"/>
          </a:xfrm>
          <a:prstGeom prst="rect">
            <a:avLst/>
          </a:prstGeom>
        </p:spPr>
        <p:txBody>
          <a:bodyPr lIns="180616" tIns="90309" rIns="180616" bIns="90309"/>
          <a:lstStyle>
            <a:defPPr>
              <a:defRPr lang="de-DE"/>
            </a:defPPr>
            <a:lvl1pPr algn="l" rtl="0" fontAlgn="base">
              <a:spcBef>
                <a:spcPct val="0"/>
              </a:spcBef>
              <a:spcAft>
                <a:spcPct val="0"/>
              </a:spcAft>
              <a:defRPr sz="1300" b="1" kern="1200" cap="all" baseline="0">
                <a:solidFill>
                  <a:schemeClr val="tx1"/>
                </a:solidFill>
                <a:latin typeface="Trade Gothic LT Std Cn" pitchFamily="50"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pPr>
              <a:defRPr/>
            </a:pPr>
            <a:endParaRPr lang="de-DE" sz="2358" dirty="0"/>
          </a:p>
        </p:txBody>
      </p:sp>
      <p:sp>
        <p:nvSpPr>
          <p:cNvPr id="2" name="Textplatzhalter 1"/>
          <p:cNvSpPr>
            <a:spLocks noGrp="1"/>
          </p:cNvSpPr>
          <p:nvPr>
            <p:ph type="body" idx="1"/>
          </p:nvPr>
        </p:nvSpPr>
        <p:spPr>
          <a:xfrm>
            <a:off x="1147810" y="3461846"/>
            <a:ext cx="20622420" cy="8162922"/>
          </a:xfrm>
          <a:prstGeom prst="rect">
            <a:avLst/>
          </a:prstGeom>
        </p:spPr>
        <p:txBody>
          <a:bodyPr vert="horz" wrap="square" lIns="0" tIns="0" rIns="0" bIns="0" rtlCol="0" anchor="t" anchorCtr="0">
            <a:noAutofit/>
          </a:bodyPr>
          <a:lstStyle/>
          <a:p>
            <a:pPr lvl="0"/>
            <a:r>
              <a:rPr lang="de-DE" dirty="0"/>
              <a:t>&lt;Text&gt;</a:t>
            </a:r>
          </a:p>
        </p:txBody>
      </p:sp>
      <p:sp>
        <p:nvSpPr>
          <p:cNvPr id="10" name="Rechteck 9"/>
          <p:cNvSpPr/>
          <p:nvPr/>
        </p:nvSpPr>
        <p:spPr>
          <a:xfrm>
            <a:off x="0" y="1"/>
            <a:ext cx="22942550" cy="13716000"/>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599444333"/>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899" r:id="rId3"/>
    <p:sldLayoutId id="2147483904" r:id="rId4"/>
  </p:sldLayoutIdLst>
  <p:hf hdr="0" ftr="0"/>
  <p:txStyles>
    <p:titleStyle>
      <a:lvl1pPr algn="l" rtl="0" eaLnBrk="1" fontAlgn="base" hangingPunct="1">
        <a:spcBef>
          <a:spcPct val="0"/>
        </a:spcBef>
        <a:spcAft>
          <a:spcPct val="0"/>
        </a:spcAft>
        <a:defRPr sz="3991" b="1" kern="1200" cap="none" baseline="0">
          <a:solidFill>
            <a:schemeClr val="tx1"/>
          </a:solidFill>
          <a:latin typeface="Arial Narrow" panose="020B0606020202030204" pitchFamily="34" charset="0"/>
          <a:ea typeface="+mj-ea"/>
          <a:cs typeface="Arial" pitchFamily="34" charset="0"/>
        </a:defRPr>
      </a:lvl1pPr>
      <a:lvl2pPr algn="l" rtl="0" eaLnBrk="1" fontAlgn="base" hangingPunct="1">
        <a:spcBef>
          <a:spcPct val="0"/>
        </a:spcBef>
        <a:spcAft>
          <a:spcPct val="0"/>
        </a:spcAft>
        <a:defRPr sz="4354" b="1">
          <a:solidFill>
            <a:srgbClr val="404040"/>
          </a:solidFill>
          <a:latin typeface="Arial" charset="0"/>
          <a:cs typeface="Arial" charset="0"/>
        </a:defRPr>
      </a:lvl2pPr>
      <a:lvl3pPr algn="l" rtl="0" eaLnBrk="1" fontAlgn="base" hangingPunct="1">
        <a:spcBef>
          <a:spcPct val="0"/>
        </a:spcBef>
        <a:spcAft>
          <a:spcPct val="0"/>
        </a:spcAft>
        <a:defRPr sz="4354" b="1">
          <a:solidFill>
            <a:srgbClr val="404040"/>
          </a:solidFill>
          <a:latin typeface="Arial" charset="0"/>
          <a:cs typeface="Arial" charset="0"/>
        </a:defRPr>
      </a:lvl3pPr>
      <a:lvl4pPr algn="l" rtl="0" eaLnBrk="1" fontAlgn="base" hangingPunct="1">
        <a:spcBef>
          <a:spcPct val="0"/>
        </a:spcBef>
        <a:spcAft>
          <a:spcPct val="0"/>
        </a:spcAft>
        <a:defRPr sz="4354" b="1">
          <a:solidFill>
            <a:srgbClr val="404040"/>
          </a:solidFill>
          <a:latin typeface="Arial" charset="0"/>
          <a:cs typeface="Arial" charset="0"/>
        </a:defRPr>
      </a:lvl4pPr>
      <a:lvl5pPr algn="l" rtl="0" eaLnBrk="1" fontAlgn="base" hangingPunct="1">
        <a:spcBef>
          <a:spcPct val="0"/>
        </a:spcBef>
        <a:spcAft>
          <a:spcPct val="0"/>
        </a:spcAft>
        <a:defRPr sz="4354" b="1">
          <a:solidFill>
            <a:srgbClr val="404040"/>
          </a:solidFill>
          <a:latin typeface="Arial" charset="0"/>
          <a:cs typeface="Arial" charset="0"/>
        </a:defRPr>
      </a:lvl5pPr>
      <a:lvl6pPr marL="903091" algn="l" rtl="0" eaLnBrk="1" fontAlgn="base" hangingPunct="1">
        <a:spcBef>
          <a:spcPct val="0"/>
        </a:spcBef>
        <a:spcAft>
          <a:spcPct val="0"/>
        </a:spcAft>
        <a:defRPr sz="4354" b="1">
          <a:solidFill>
            <a:srgbClr val="404040"/>
          </a:solidFill>
          <a:latin typeface="Arial" charset="0"/>
          <a:cs typeface="Arial" charset="0"/>
        </a:defRPr>
      </a:lvl6pPr>
      <a:lvl7pPr marL="1806182" algn="l" rtl="0" eaLnBrk="1" fontAlgn="base" hangingPunct="1">
        <a:spcBef>
          <a:spcPct val="0"/>
        </a:spcBef>
        <a:spcAft>
          <a:spcPct val="0"/>
        </a:spcAft>
        <a:defRPr sz="4354" b="1">
          <a:solidFill>
            <a:srgbClr val="404040"/>
          </a:solidFill>
          <a:latin typeface="Arial" charset="0"/>
          <a:cs typeface="Arial" charset="0"/>
        </a:defRPr>
      </a:lvl7pPr>
      <a:lvl8pPr marL="2709272" algn="l" rtl="0" eaLnBrk="1" fontAlgn="base" hangingPunct="1">
        <a:spcBef>
          <a:spcPct val="0"/>
        </a:spcBef>
        <a:spcAft>
          <a:spcPct val="0"/>
        </a:spcAft>
        <a:defRPr sz="4354" b="1">
          <a:solidFill>
            <a:srgbClr val="404040"/>
          </a:solidFill>
          <a:latin typeface="Arial" charset="0"/>
          <a:cs typeface="Arial" charset="0"/>
        </a:defRPr>
      </a:lvl8pPr>
      <a:lvl9pPr marL="3612363" algn="l" rtl="0" eaLnBrk="1" fontAlgn="base" hangingPunct="1">
        <a:spcBef>
          <a:spcPct val="0"/>
        </a:spcBef>
        <a:spcAft>
          <a:spcPct val="0"/>
        </a:spcAft>
        <a:defRPr sz="4354" b="1">
          <a:solidFill>
            <a:srgbClr val="404040"/>
          </a:solidFill>
          <a:latin typeface="Arial" charset="0"/>
          <a:cs typeface="Arial" charset="0"/>
        </a:defRPr>
      </a:lvl9pPr>
    </p:titleStyle>
    <p:bodyStyle>
      <a:lvl1pPr marL="0" indent="0" algn="just" rtl="0" eaLnBrk="1" fontAlgn="base" hangingPunct="1">
        <a:spcBef>
          <a:spcPct val="20000"/>
        </a:spcBef>
        <a:spcAft>
          <a:spcPct val="0"/>
        </a:spcAft>
        <a:buClrTx/>
        <a:buFont typeface="Arial" panose="020B0604020202020204" pitchFamily="34" charset="0"/>
        <a:buNone/>
        <a:defRPr sz="2902" kern="1200">
          <a:solidFill>
            <a:schemeClr val="tx1"/>
          </a:solidFill>
          <a:latin typeface="Arial Narrow" panose="020B0606020202030204" pitchFamily="34" charset="0"/>
          <a:ea typeface="+mn-ea"/>
          <a:cs typeface="+mn-cs"/>
        </a:defRPr>
      </a:lvl1pPr>
      <a:lvl2pPr marL="366880" indent="0" algn="l" rtl="0" eaLnBrk="1" fontAlgn="base" hangingPunct="1">
        <a:spcBef>
          <a:spcPct val="20000"/>
        </a:spcBef>
        <a:spcAft>
          <a:spcPct val="0"/>
        </a:spcAft>
        <a:buClrTx/>
        <a:buFont typeface="Trade Gothic LT Std Cn" pitchFamily="50" charset="0"/>
        <a:buNone/>
        <a:defRPr sz="3265" kern="1200">
          <a:solidFill>
            <a:schemeClr val="tx1"/>
          </a:solidFill>
          <a:latin typeface="Arial Narrow" panose="020B0606020202030204" pitchFamily="34" charset="0"/>
          <a:ea typeface="+mn-ea"/>
          <a:cs typeface="+mn-cs"/>
        </a:defRPr>
      </a:lvl2pPr>
      <a:lvl3pPr marL="890547" indent="0" algn="l" rtl="0" eaLnBrk="1" fontAlgn="base" hangingPunct="1">
        <a:spcBef>
          <a:spcPct val="20000"/>
        </a:spcBef>
        <a:spcAft>
          <a:spcPct val="0"/>
        </a:spcAft>
        <a:buClrTx/>
        <a:buFont typeface="Trade Gothic LT Std Cn" pitchFamily="50" charset="0"/>
        <a:buNone/>
        <a:defRPr sz="3265" kern="1200">
          <a:solidFill>
            <a:schemeClr val="tx1"/>
          </a:solidFill>
          <a:latin typeface="Arial Narrow" panose="020B0606020202030204" pitchFamily="34" charset="0"/>
          <a:ea typeface="+mn-ea"/>
          <a:cs typeface="+mn-cs"/>
        </a:defRPr>
      </a:lvl3pPr>
      <a:lvl4pPr marL="1414214" indent="0" algn="l" rtl="0" eaLnBrk="1" fontAlgn="base" hangingPunct="1">
        <a:spcBef>
          <a:spcPct val="20000"/>
        </a:spcBef>
        <a:spcAft>
          <a:spcPct val="0"/>
        </a:spcAft>
        <a:buClrTx/>
        <a:buFont typeface="Trade Gothic LT Std Cn" pitchFamily="50" charset="0"/>
        <a:buNone/>
        <a:defRPr sz="3265" kern="1200">
          <a:solidFill>
            <a:schemeClr val="tx1"/>
          </a:solidFill>
          <a:latin typeface="Arial Narrow" panose="020B0606020202030204" pitchFamily="34" charset="0"/>
          <a:ea typeface="+mn-ea"/>
          <a:cs typeface="+mn-cs"/>
        </a:defRPr>
      </a:lvl4pPr>
      <a:lvl5pPr marL="1937882" indent="0" algn="l" rtl="0" eaLnBrk="1" fontAlgn="base" hangingPunct="1">
        <a:spcBef>
          <a:spcPct val="20000"/>
        </a:spcBef>
        <a:spcAft>
          <a:spcPct val="0"/>
        </a:spcAft>
        <a:buClrTx/>
        <a:buFont typeface="Trade Gothic LT Std Cn" pitchFamily="50" charset="0"/>
        <a:buNone/>
        <a:defRPr sz="3265" kern="1200">
          <a:solidFill>
            <a:schemeClr val="tx1"/>
          </a:solidFill>
          <a:latin typeface="Arial Narrow" panose="020B0606020202030204" pitchFamily="34" charset="0"/>
          <a:ea typeface="+mn-ea"/>
          <a:cs typeface="+mn-cs"/>
        </a:defRPr>
      </a:lvl5pPr>
      <a:lvl6pPr marL="4967000" indent="-451546" algn="l" defTabSz="1806182" rtl="0" eaLnBrk="1" latinLnBrk="0" hangingPunct="1">
        <a:spcBef>
          <a:spcPct val="20000"/>
        </a:spcBef>
        <a:buFont typeface="Arial" pitchFamily="34" charset="0"/>
        <a:buChar char="•"/>
        <a:defRPr sz="3991" kern="1200">
          <a:solidFill>
            <a:schemeClr val="tx1"/>
          </a:solidFill>
          <a:latin typeface="+mn-lt"/>
          <a:ea typeface="+mn-ea"/>
          <a:cs typeface="+mn-cs"/>
        </a:defRPr>
      </a:lvl6pPr>
      <a:lvl7pPr marL="5870091" indent="-451546" algn="l" defTabSz="1806182" rtl="0" eaLnBrk="1" latinLnBrk="0" hangingPunct="1">
        <a:spcBef>
          <a:spcPct val="20000"/>
        </a:spcBef>
        <a:buFont typeface="Arial" pitchFamily="34" charset="0"/>
        <a:buChar char="•"/>
        <a:defRPr sz="3991" kern="1200">
          <a:solidFill>
            <a:schemeClr val="tx1"/>
          </a:solidFill>
          <a:latin typeface="+mn-lt"/>
          <a:ea typeface="+mn-ea"/>
          <a:cs typeface="+mn-cs"/>
        </a:defRPr>
      </a:lvl7pPr>
      <a:lvl8pPr marL="6773182" indent="-451546" algn="l" defTabSz="1806182" rtl="0" eaLnBrk="1" latinLnBrk="0" hangingPunct="1">
        <a:spcBef>
          <a:spcPct val="20000"/>
        </a:spcBef>
        <a:buFont typeface="Arial" pitchFamily="34" charset="0"/>
        <a:buChar char="•"/>
        <a:defRPr sz="3991" kern="1200">
          <a:solidFill>
            <a:schemeClr val="tx1"/>
          </a:solidFill>
          <a:latin typeface="+mn-lt"/>
          <a:ea typeface="+mn-ea"/>
          <a:cs typeface="+mn-cs"/>
        </a:defRPr>
      </a:lvl8pPr>
      <a:lvl9pPr marL="7676273" indent="-451546" algn="l" defTabSz="1806182" rtl="0" eaLnBrk="1" latinLnBrk="0" hangingPunct="1">
        <a:spcBef>
          <a:spcPct val="20000"/>
        </a:spcBef>
        <a:buFont typeface="Arial" pitchFamily="34" charset="0"/>
        <a:buChar char="•"/>
        <a:defRPr sz="3991" kern="1200">
          <a:solidFill>
            <a:schemeClr val="tx1"/>
          </a:solidFill>
          <a:latin typeface="+mn-lt"/>
          <a:ea typeface="+mn-ea"/>
          <a:cs typeface="+mn-cs"/>
        </a:defRPr>
      </a:lvl9pPr>
    </p:bodyStyle>
    <p:otherStyle>
      <a:defPPr>
        <a:defRPr lang="de-DE"/>
      </a:defPPr>
      <a:lvl1pPr marL="0" algn="l" defTabSz="1806182" rtl="0" eaLnBrk="1" latinLnBrk="0" hangingPunct="1">
        <a:defRPr sz="3628" kern="1200">
          <a:solidFill>
            <a:schemeClr val="tx1"/>
          </a:solidFill>
          <a:latin typeface="+mn-lt"/>
          <a:ea typeface="+mn-ea"/>
          <a:cs typeface="+mn-cs"/>
        </a:defRPr>
      </a:lvl1pPr>
      <a:lvl2pPr marL="903091" algn="l" defTabSz="1806182" rtl="0" eaLnBrk="1" latinLnBrk="0" hangingPunct="1">
        <a:defRPr sz="3628" kern="1200">
          <a:solidFill>
            <a:schemeClr val="tx1"/>
          </a:solidFill>
          <a:latin typeface="+mn-lt"/>
          <a:ea typeface="+mn-ea"/>
          <a:cs typeface="+mn-cs"/>
        </a:defRPr>
      </a:lvl2pPr>
      <a:lvl3pPr marL="1806182" algn="l" defTabSz="1806182" rtl="0" eaLnBrk="1" latinLnBrk="0" hangingPunct="1">
        <a:defRPr sz="3628" kern="1200">
          <a:solidFill>
            <a:schemeClr val="tx1"/>
          </a:solidFill>
          <a:latin typeface="+mn-lt"/>
          <a:ea typeface="+mn-ea"/>
          <a:cs typeface="+mn-cs"/>
        </a:defRPr>
      </a:lvl3pPr>
      <a:lvl4pPr marL="2709272" algn="l" defTabSz="1806182" rtl="0" eaLnBrk="1" latinLnBrk="0" hangingPunct="1">
        <a:defRPr sz="3628" kern="1200">
          <a:solidFill>
            <a:schemeClr val="tx1"/>
          </a:solidFill>
          <a:latin typeface="+mn-lt"/>
          <a:ea typeface="+mn-ea"/>
          <a:cs typeface="+mn-cs"/>
        </a:defRPr>
      </a:lvl4pPr>
      <a:lvl5pPr marL="3612363" algn="l" defTabSz="1806182" rtl="0" eaLnBrk="1" latinLnBrk="0" hangingPunct="1">
        <a:defRPr sz="3628" kern="1200">
          <a:solidFill>
            <a:schemeClr val="tx1"/>
          </a:solidFill>
          <a:latin typeface="+mn-lt"/>
          <a:ea typeface="+mn-ea"/>
          <a:cs typeface="+mn-cs"/>
        </a:defRPr>
      </a:lvl5pPr>
      <a:lvl6pPr marL="4515454" algn="l" defTabSz="1806182" rtl="0" eaLnBrk="1" latinLnBrk="0" hangingPunct="1">
        <a:defRPr sz="3628" kern="1200">
          <a:solidFill>
            <a:schemeClr val="tx1"/>
          </a:solidFill>
          <a:latin typeface="+mn-lt"/>
          <a:ea typeface="+mn-ea"/>
          <a:cs typeface="+mn-cs"/>
        </a:defRPr>
      </a:lvl6pPr>
      <a:lvl7pPr marL="5418545" algn="l" defTabSz="1806182" rtl="0" eaLnBrk="1" latinLnBrk="0" hangingPunct="1">
        <a:defRPr sz="3628" kern="1200">
          <a:solidFill>
            <a:schemeClr val="tx1"/>
          </a:solidFill>
          <a:latin typeface="+mn-lt"/>
          <a:ea typeface="+mn-ea"/>
          <a:cs typeface="+mn-cs"/>
        </a:defRPr>
      </a:lvl7pPr>
      <a:lvl8pPr marL="6321638" algn="l" defTabSz="1806182" rtl="0" eaLnBrk="1" latinLnBrk="0" hangingPunct="1">
        <a:defRPr sz="3628" kern="1200">
          <a:solidFill>
            <a:schemeClr val="tx1"/>
          </a:solidFill>
          <a:latin typeface="+mn-lt"/>
          <a:ea typeface="+mn-ea"/>
          <a:cs typeface="+mn-cs"/>
        </a:defRPr>
      </a:lvl8pPr>
      <a:lvl9pPr marL="7224728" algn="l" defTabSz="1806182" rtl="0" eaLnBrk="1" latinLnBrk="0" hangingPunct="1">
        <a:defRPr sz="362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Foliennummernplatzhalter 2"/>
          <p:cNvSpPr>
            <a:spLocks noGrp="1"/>
          </p:cNvSpPr>
          <p:nvPr>
            <p:ph type="sldNum" sz="quarter" idx="4"/>
          </p:nvPr>
        </p:nvSpPr>
        <p:spPr>
          <a:xfrm>
            <a:off x="20122529" y="12798433"/>
            <a:ext cx="1517554" cy="574673"/>
          </a:xfrm>
          <a:prstGeom prst="rect">
            <a:avLst/>
          </a:prstGeom>
        </p:spPr>
        <p:txBody>
          <a:bodyPr vert="horz" wrap="square" lIns="104306" tIns="52153" rIns="0" bIns="52153" numCol="1" anchor="ctr" anchorCtr="0" compatLnSpc="1">
            <a:prstTxWarp prst="textNoShape">
              <a:avLst/>
            </a:prstTxWarp>
          </a:bodyPr>
          <a:lstStyle>
            <a:lvl1pPr algn="r">
              <a:defRPr sz="1633" b="1">
                <a:latin typeface="Arial Narrow" pitchFamily="34" charset="0"/>
              </a:defRPr>
            </a:lvl1pPr>
          </a:lstStyle>
          <a:p>
            <a:pPr eaLnBrk="0" hangingPunct="0"/>
            <a:fld id="{1D51EFA1-F460-4E59-A08D-D56DD85290D9}" type="slidenum">
              <a:rPr lang="de-DE" altLang="de-DE" smtClean="0">
                <a:solidFill>
                  <a:srgbClr val="000000"/>
                </a:solidFill>
              </a:rPr>
              <a:pPr eaLnBrk="0" hangingPunct="0"/>
              <a:t>‹Nr.›</a:t>
            </a:fld>
            <a:endParaRPr lang="de-DE" altLang="de-DE">
              <a:solidFill>
                <a:srgbClr val="000000"/>
              </a:solidFill>
            </a:endParaRPr>
          </a:p>
        </p:txBody>
      </p:sp>
      <p:sp>
        <p:nvSpPr>
          <p:cNvPr id="14" name="Fußzeilenplatzhalter 4"/>
          <p:cNvSpPr>
            <a:spLocks noGrp="1"/>
          </p:cNvSpPr>
          <p:nvPr>
            <p:ph type="ftr" sz="quarter" idx="3"/>
          </p:nvPr>
        </p:nvSpPr>
        <p:spPr>
          <a:xfrm>
            <a:off x="1119259" y="12814301"/>
            <a:ext cx="10236519" cy="574675"/>
          </a:xfrm>
          <a:prstGeom prst="rect">
            <a:avLst/>
          </a:prstGeom>
        </p:spPr>
        <p:txBody>
          <a:bodyPr wrap="square" lIns="113578" tIns="56790" rIns="113578" bIns="56790" anchor="ctr"/>
          <a:lstStyle>
            <a:lvl1pPr>
              <a:defRPr sz="1814" b="1" cap="none" baseline="0">
                <a:latin typeface="Arial Narrow" panose="020B0606020202030204" pitchFamily="34" charset="0"/>
              </a:defRPr>
            </a:lvl1pPr>
          </a:lstStyle>
          <a:p>
            <a:pPr eaLnBrk="0" hangingPunct="0">
              <a:defRPr/>
            </a:pPr>
            <a:r>
              <a:rPr lang="de-DE">
                <a:solidFill>
                  <a:srgbClr val="000000"/>
                </a:solidFill>
              </a:rPr>
              <a:t>TITEL DER PRÄSENTATION / Name der Autorin/des Autors</a:t>
            </a:r>
            <a:endParaRPr lang="de-DE" dirty="0">
              <a:solidFill>
                <a:srgbClr val="000000"/>
              </a:solidFill>
            </a:endParaRPr>
          </a:p>
        </p:txBody>
      </p:sp>
      <p:pic>
        <p:nvPicPr>
          <p:cNvPr id="2053" name="Picture 2" descr="C:\Users\Justine Bak\Desktop\Logos\logo_leuphana NEU_print_S_ja.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77868" y="682627"/>
            <a:ext cx="4986818" cy="6826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4" name="Titelplatzhalter 1"/>
          <p:cNvSpPr>
            <a:spLocks noGrp="1"/>
          </p:cNvSpPr>
          <p:nvPr>
            <p:ph type="title"/>
          </p:nvPr>
        </p:nvSpPr>
        <p:spPr bwMode="auto">
          <a:xfrm>
            <a:off x="1274595" y="2089151"/>
            <a:ext cx="20393377" cy="1111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de-DE"/>
              <a:t>&lt;Titel&gt;</a:t>
            </a:r>
          </a:p>
        </p:txBody>
      </p:sp>
      <p:sp>
        <p:nvSpPr>
          <p:cNvPr id="8" name="Fußzeilenplatzhalter 2"/>
          <p:cNvSpPr txBox="1">
            <a:spLocks/>
          </p:cNvSpPr>
          <p:nvPr/>
        </p:nvSpPr>
        <p:spPr>
          <a:xfrm>
            <a:off x="4943013" y="12944477"/>
            <a:ext cx="3282059" cy="574673"/>
          </a:xfrm>
          <a:prstGeom prst="rect">
            <a:avLst/>
          </a:prstGeom>
        </p:spPr>
        <p:txBody>
          <a:bodyPr lIns="176176" tIns="88089" rIns="176176" bIns="88089"/>
          <a:lstStyle>
            <a:defPPr>
              <a:defRPr lang="de-DE"/>
            </a:defPPr>
            <a:lvl1pPr algn="l" rtl="0" fontAlgn="base">
              <a:spcBef>
                <a:spcPct val="0"/>
              </a:spcBef>
              <a:spcAft>
                <a:spcPct val="0"/>
              </a:spcAft>
              <a:defRPr sz="1300" b="1" kern="1200" cap="all" baseline="0">
                <a:solidFill>
                  <a:schemeClr val="tx1"/>
                </a:solidFill>
                <a:latin typeface="Trade Gothic LT Std Cn" pitchFamily="50"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pPr eaLnBrk="0" hangingPunct="0">
              <a:defRPr/>
            </a:pPr>
            <a:endParaRPr lang="de-DE" sz="2358" dirty="0">
              <a:solidFill>
                <a:srgbClr val="000000"/>
              </a:solidFill>
            </a:endParaRPr>
          </a:p>
        </p:txBody>
      </p:sp>
      <p:sp>
        <p:nvSpPr>
          <p:cNvPr id="4" name="Datumsplatzhalter 3"/>
          <p:cNvSpPr>
            <a:spLocks noGrp="1"/>
          </p:cNvSpPr>
          <p:nvPr>
            <p:ph type="dt" sz="half" idx="2"/>
          </p:nvPr>
        </p:nvSpPr>
        <p:spPr>
          <a:xfrm>
            <a:off x="16258949" y="12798433"/>
            <a:ext cx="2573072" cy="574673"/>
          </a:xfrm>
          <a:prstGeom prst="rect">
            <a:avLst/>
          </a:prstGeom>
        </p:spPr>
        <p:txBody>
          <a:bodyPr vert="horz" wrap="square" lIns="104306" tIns="52153" rIns="104306" bIns="52153" rtlCol="0" anchor="ctr"/>
          <a:lstStyle>
            <a:lvl1pPr algn="r">
              <a:defRPr sz="1814" b="1">
                <a:solidFill>
                  <a:schemeClr val="tx1"/>
                </a:solidFill>
                <a:latin typeface="Arial Narrow" panose="020B0606020202030204" pitchFamily="34" charset="0"/>
              </a:defRPr>
            </a:lvl1pPr>
          </a:lstStyle>
          <a:p>
            <a:pPr eaLnBrk="0" hangingPunct="0">
              <a:defRPr/>
            </a:pPr>
            <a:fld id="{2F2CF2F7-D3CC-8248-AC37-C06696614DE4}" type="datetime1">
              <a:rPr lang="de-DE" smtClean="0">
                <a:solidFill>
                  <a:srgbClr val="000000"/>
                </a:solidFill>
              </a:rPr>
              <a:t>25.03.22</a:t>
            </a:fld>
            <a:endParaRPr lang="de-DE" dirty="0">
              <a:solidFill>
                <a:srgbClr val="000000"/>
              </a:solidFill>
            </a:endParaRPr>
          </a:p>
        </p:txBody>
      </p:sp>
      <p:sp>
        <p:nvSpPr>
          <p:cNvPr id="2057" name="Textplatzhalter 1"/>
          <p:cNvSpPr>
            <a:spLocks noGrp="1" noChangeAspect="1"/>
          </p:cNvSpPr>
          <p:nvPr>
            <p:ph type="body" idx="1"/>
          </p:nvPr>
        </p:nvSpPr>
        <p:spPr bwMode="auto">
          <a:xfrm>
            <a:off x="1274595" y="4114809"/>
            <a:ext cx="20393377" cy="77057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de-DE"/>
              <a:t>&lt;Text&gt;</a:t>
            </a:r>
          </a:p>
        </p:txBody>
      </p:sp>
      <p:sp>
        <p:nvSpPr>
          <p:cNvPr id="10" name="Rechteck 9"/>
          <p:cNvSpPr/>
          <p:nvPr/>
        </p:nvSpPr>
        <p:spPr>
          <a:xfrm>
            <a:off x="0" y="1"/>
            <a:ext cx="22942550" cy="1371600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89209" tIns="94605" rIns="189209" bIns="94605" anchor="ctr"/>
          <a:lstStyle/>
          <a:p>
            <a:pPr algn="ctr" eaLnBrk="0" hangingPunct="0">
              <a:defRPr/>
            </a:pPr>
            <a:endParaRPr lang="de-DE">
              <a:solidFill>
                <a:srgbClr val="FFFFFF"/>
              </a:solidFill>
            </a:endParaRPr>
          </a:p>
        </p:txBody>
      </p:sp>
    </p:spTree>
    <p:extLst>
      <p:ext uri="{BB962C8B-B14F-4D97-AF65-F5344CB8AC3E}">
        <p14:creationId xmlns:p14="http://schemas.microsoft.com/office/powerpoint/2010/main" val="2008279151"/>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23" r:id="rId8"/>
  </p:sldLayoutIdLst>
  <p:hf hdr="0" ftr="0"/>
  <p:txStyles>
    <p:titleStyle>
      <a:lvl1pPr algn="l" rtl="0" eaLnBrk="0" fontAlgn="base" hangingPunct="0">
        <a:lnSpc>
          <a:spcPct val="90000"/>
        </a:lnSpc>
        <a:spcBef>
          <a:spcPct val="0"/>
        </a:spcBef>
        <a:spcAft>
          <a:spcPct val="0"/>
        </a:spcAft>
        <a:defRPr sz="5261" b="1" kern="1200">
          <a:solidFill>
            <a:schemeClr val="tx1"/>
          </a:solidFill>
          <a:latin typeface="Arial Narrow" panose="020B0606020202030204" pitchFamily="34" charset="0"/>
          <a:ea typeface="+mj-ea"/>
          <a:cs typeface="Arial" pitchFamily="34" charset="0"/>
        </a:defRPr>
      </a:lvl1pPr>
      <a:lvl2pPr algn="l" rtl="0" eaLnBrk="0" fontAlgn="base" hangingPunct="0">
        <a:lnSpc>
          <a:spcPct val="90000"/>
        </a:lnSpc>
        <a:spcBef>
          <a:spcPct val="0"/>
        </a:spcBef>
        <a:spcAft>
          <a:spcPct val="0"/>
        </a:spcAft>
        <a:defRPr sz="5261" b="1">
          <a:solidFill>
            <a:schemeClr val="tx1"/>
          </a:solidFill>
          <a:latin typeface="Arial Narrow" panose="020B0606020202030204" pitchFamily="34" charset="0"/>
          <a:cs typeface="Arial" charset="0"/>
        </a:defRPr>
      </a:lvl2pPr>
      <a:lvl3pPr algn="l" rtl="0" eaLnBrk="0" fontAlgn="base" hangingPunct="0">
        <a:lnSpc>
          <a:spcPct val="90000"/>
        </a:lnSpc>
        <a:spcBef>
          <a:spcPct val="0"/>
        </a:spcBef>
        <a:spcAft>
          <a:spcPct val="0"/>
        </a:spcAft>
        <a:defRPr sz="5261" b="1">
          <a:solidFill>
            <a:schemeClr val="tx1"/>
          </a:solidFill>
          <a:latin typeface="Arial Narrow" panose="020B0606020202030204" pitchFamily="34" charset="0"/>
          <a:cs typeface="Arial" charset="0"/>
        </a:defRPr>
      </a:lvl3pPr>
      <a:lvl4pPr algn="l" rtl="0" eaLnBrk="0" fontAlgn="base" hangingPunct="0">
        <a:lnSpc>
          <a:spcPct val="90000"/>
        </a:lnSpc>
        <a:spcBef>
          <a:spcPct val="0"/>
        </a:spcBef>
        <a:spcAft>
          <a:spcPct val="0"/>
        </a:spcAft>
        <a:defRPr sz="5261" b="1">
          <a:solidFill>
            <a:schemeClr val="tx1"/>
          </a:solidFill>
          <a:latin typeface="Arial Narrow" panose="020B0606020202030204" pitchFamily="34" charset="0"/>
          <a:cs typeface="Arial" charset="0"/>
        </a:defRPr>
      </a:lvl4pPr>
      <a:lvl5pPr algn="l" rtl="0" eaLnBrk="0" fontAlgn="base" hangingPunct="0">
        <a:lnSpc>
          <a:spcPct val="90000"/>
        </a:lnSpc>
        <a:spcBef>
          <a:spcPct val="0"/>
        </a:spcBef>
        <a:spcAft>
          <a:spcPct val="0"/>
        </a:spcAft>
        <a:defRPr sz="5261" b="1">
          <a:solidFill>
            <a:schemeClr val="tx1"/>
          </a:solidFill>
          <a:latin typeface="Arial Narrow" panose="020B0606020202030204" pitchFamily="34" charset="0"/>
          <a:cs typeface="Arial" charset="0"/>
        </a:defRPr>
      </a:lvl5pPr>
      <a:lvl6pPr marL="880886" algn="l" rtl="0" eaLnBrk="1" fontAlgn="base" hangingPunct="1">
        <a:spcBef>
          <a:spcPct val="0"/>
        </a:spcBef>
        <a:spcAft>
          <a:spcPct val="0"/>
        </a:spcAft>
        <a:defRPr sz="4172" b="1">
          <a:solidFill>
            <a:srgbClr val="404040"/>
          </a:solidFill>
          <a:latin typeface="Arial" charset="0"/>
          <a:cs typeface="Arial" charset="0"/>
        </a:defRPr>
      </a:lvl6pPr>
      <a:lvl7pPr marL="1761773" algn="l" rtl="0" eaLnBrk="1" fontAlgn="base" hangingPunct="1">
        <a:spcBef>
          <a:spcPct val="0"/>
        </a:spcBef>
        <a:spcAft>
          <a:spcPct val="0"/>
        </a:spcAft>
        <a:defRPr sz="4172" b="1">
          <a:solidFill>
            <a:srgbClr val="404040"/>
          </a:solidFill>
          <a:latin typeface="Arial" charset="0"/>
          <a:cs typeface="Arial" charset="0"/>
        </a:defRPr>
      </a:lvl7pPr>
      <a:lvl8pPr marL="2642659" algn="l" rtl="0" eaLnBrk="1" fontAlgn="base" hangingPunct="1">
        <a:spcBef>
          <a:spcPct val="0"/>
        </a:spcBef>
        <a:spcAft>
          <a:spcPct val="0"/>
        </a:spcAft>
        <a:defRPr sz="4172" b="1">
          <a:solidFill>
            <a:srgbClr val="404040"/>
          </a:solidFill>
          <a:latin typeface="Arial" charset="0"/>
          <a:cs typeface="Arial" charset="0"/>
        </a:defRPr>
      </a:lvl8pPr>
      <a:lvl9pPr marL="3523544" algn="l" rtl="0" eaLnBrk="1" fontAlgn="base" hangingPunct="1">
        <a:spcBef>
          <a:spcPct val="0"/>
        </a:spcBef>
        <a:spcAft>
          <a:spcPct val="0"/>
        </a:spcAft>
        <a:defRPr sz="4172" b="1">
          <a:solidFill>
            <a:srgbClr val="404040"/>
          </a:solidFill>
          <a:latin typeface="Arial" charset="0"/>
          <a:cs typeface="Arial" charset="0"/>
        </a:defRPr>
      </a:lvl9pPr>
    </p:titleStyle>
    <p:bodyStyle>
      <a:lvl1pPr algn="l" rtl="0" eaLnBrk="0" fontAlgn="base" hangingPunct="0">
        <a:spcBef>
          <a:spcPct val="20000"/>
        </a:spcBef>
        <a:spcAft>
          <a:spcPct val="0"/>
        </a:spcAft>
        <a:buFont typeface="Arial" charset="0"/>
        <a:defRPr sz="4172" kern="1200">
          <a:solidFill>
            <a:schemeClr val="tx1"/>
          </a:solidFill>
          <a:latin typeface="Arial Narrow" panose="020B0606020202030204" pitchFamily="34" charset="0"/>
          <a:ea typeface="+mn-ea"/>
          <a:cs typeface="+mn-cs"/>
        </a:defRPr>
      </a:lvl1pPr>
      <a:lvl2pPr marL="354769" algn="l" rtl="0" eaLnBrk="0" fontAlgn="base" hangingPunct="0">
        <a:spcBef>
          <a:spcPct val="20000"/>
        </a:spcBef>
        <a:spcAft>
          <a:spcPct val="0"/>
        </a:spcAft>
        <a:buFont typeface="Trade Gothic LT Std Cn" pitchFamily="50" charset="0"/>
        <a:defRPr sz="3084" kern="1200">
          <a:solidFill>
            <a:schemeClr val="tx1"/>
          </a:solidFill>
          <a:latin typeface="Arial Narrow" panose="020B0606020202030204" pitchFamily="34" charset="0"/>
          <a:ea typeface="+mn-ea"/>
          <a:cs typeface="+mn-cs"/>
        </a:defRPr>
      </a:lvl2pPr>
      <a:lvl3pPr marL="867214" algn="l" rtl="0" eaLnBrk="0" fontAlgn="base" hangingPunct="0">
        <a:spcBef>
          <a:spcPct val="20000"/>
        </a:spcBef>
        <a:spcAft>
          <a:spcPct val="0"/>
        </a:spcAft>
        <a:buFont typeface="Trade Gothic LT Std Cn" pitchFamily="50" charset="0"/>
        <a:defRPr sz="3084" kern="1200">
          <a:solidFill>
            <a:schemeClr val="tx1"/>
          </a:solidFill>
          <a:latin typeface="Arial Narrow" panose="020B0606020202030204" pitchFamily="34" charset="0"/>
          <a:ea typeface="+mn-ea"/>
          <a:cs typeface="+mn-cs"/>
        </a:defRPr>
      </a:lvl3pPr>
      <a:lvl4pPr marL="1376374" algn="l" rtl="0" eaLnBrk="0" fontAlgn="base" hangingPunct="0">
        <a:spcBef>
          <a:spcPct val="20000"/>
        </a:spcBef>
        <a:spcAft>
          <a:spcPct val="0"/>
        </a:spcAft>
        <a:buFont typeface="Trade Gothic LT Std Cn" pitchFamily="50" charset="0"/>
        <a:defRPr sz="3084" kern="1200">
          <a:solidFill>
            <a:schemeClr val="tx1"/>
          </a:solidFill>
          <a:latin typeface="Arial Narrow" panose="020B0606020202030204" pitchFamily="34" charset="0"/>
          <a:ea typeface="+mn-ea"/>
          <a:cs typeface="+mn-cs"/>
        </a:defRPr>
      </a:lvl4pPr>
      <a:lvl5pPr marL="1888820" algn="l" rtl="0" eaLnBrk="0" fontAlgn="base" hangingPunct="0">
        <a:spcBef>
          <a:spcPct val="20000"/>
        </a:spcBef>
        <a:spcAft>
          <a:spcPct val="0"/>
        </a:spcAft>
        <a:buFont typeface="Trade Gothic LT Std Cn" pitchFamily="50" charset="0"/>
        <a:defRPr sz="3084" kern="1200">
          <a:solidFill>
            <a:schemeClr val="tx1"/>
          </a:solidFill>
          <a:latin typeface="Arial Narrow" panose="020B0606020202030204" pitchFamily="34" charset="0"/>
          <a:ea typeface="+mn-ea"/>
          <a:cs typeface="+mn-cs"/>
        </a:defRPr>
      </a:lvl5pPr>
      <a:lvl6pPr marL="4844875" indent="-440445" algn="l" defTabSz="1761773" rtl="0" eaLnBrk="1" latinLnBrk="0" hangingPunct="1">
        <a:spcBef>
          <a:spcPct val="20000"/>
        </a:spcBef>
        <a:buFont typeface="Arial" pitchFamily="34" charset="0"/>
        <a:buChar char="•"/>
        <a:defRPr sz="3809" kern="1200">
          <a:solidFill>
            <a:schemeClr val="tx1"/>
          </a:solidFill>
          <a:latin typeface="+mn-lt"/>
          <a:ea typeface="+mn-ea"/>
          <a:cs typeface="+mn-cs"/>
        </a:defRPr>
      </a:lvl6pPr>
      <a:lvl7pPr marL="5725762" indent="-440445" algn="l" defTabSz="1761773" rtl="0" eaLnBrk="1" latinLnBrk="0" hangingPunct="1">
        <a:spcBef>
          <a:spcPct val="20000"/>
        </a:spcBef>
        <a:buFont typeface="Arial" pitchFamily="34" charset="0"/>
        <a:buChar char="•"/>
        <a:defRPr sz="3809" kern="1200">
          <a:solidFill>
            <a:schemeClr val="tx1"/>
          </a:solidFill>
          <a:latin typeface="+mn-lt"/>
          <a:ea typeface="+mn-ea"/>
          <a:cs typeface="+mn-cs"/>
        </a:defRPr>
      </a:lvl7pPr>
      <a:lvl8pPr marL="6606648" indent="-440445" algn="l" defTabSz="1761773" rtl="0" eaLnBrk="1" latinLnBrk="0" hangingPunct="1">
        <a:spcBef>
          <a:spcPct val="20000"/>
        </a:spcBef>
        <a:buFont typeface="Arial" pitchFamily="34" charset="0"/>
        <a:buChar char="•"/>
        <a:defRPr sz="3809" kern="1200">
          <a:solidFill>
            <a:schemeClr val="tx1"/>
          </a:solidFill>
          <a:latin typeface="+mn-lt"/>
          <a:ea typeface="+mn-ea"/>
          <a:cs typeface="+mn-cs"/>
        </a:defRPr>
      </a:lvl8pPr>
      <a:lvl9pPr marL="7487534" indent="-440445" algn="l" defTabSz="1761773" rtl="0" eaLnBrk="1" latinLnBrk="0" hangingPunct="1">
        <a:spcBef>
          <a:spcPct val="20000"/>
        </a:spcBef>
        <a:buFont typeface="Arial" pitchFamily="34" charset="0"/>
        <a:buChar char="•"/>
        <a:defRPr sz="3809" kern="1200">
          <a:solidFill>
            <a:schemeClr val="tx1"/>
          </a:solidFill>
          <a:latin typeface="+mn-lt"/>
          <a:ea typeface="+mn-ea"/>
          <a:cs typeface="+mn-cs"/>
        </a:defRPr>
      </a:lvl9pPr>
    </p:bodyStyle>
    <p:otherStyle>
      <a:defPPr>
        <a:defRPr lang="de-DE"/>
      </a:defPPr>
      <a:lvl1pPr marL="0" algn="l" defTabSz="1761773" rtl="0" eaLnBrk="1" latinLnBrk="0" hangingPunct="1">
        <a:defRPr sz="3628" kern="1200">
          <a:solidFill>
            <a:schemeClr val="tx1"/>
          </a:solidFill>
          <a:latin typeface="+mn-lt"/>
          <a:ea typeface="+mn-ea"/>
          <a:cs typeface="+mn-cs"/>
        </a:defRPr>
      </a:lvl1pPr>
      <a:lvl2pPr marL="880886" algn="l" defTabSz="1761773" rtl="0" eaLnBrk="1" latinLnBrk="0" hangingPunct="1">
        <a:defRPr sz="3628" kern="1200">
          <a:solidFill>
            <a:schemeClr val="tx1"/>
          </a:solidFill>
          <a:latin typeface="+mn-lt"/>
          <a:ea typeface="+mn-ea"/>
          <a:cs typeface="+mn-cs"/>
        </a:defRPr>
      </a:lvl2pPr>
      <a:lvl3pPr marL="1761773" algn="l" defTabSz="1761773" rtl="0" eaLnBrk="1" latinLnBrk="0" hangingPunct="1">
        <a:defRPr sz="3628" kern="1200">
          <a:solidFill>
            <a:schemeClr val="tx1"/>
          </a:solidFill>
          <a:latin typeface="+mn-lt"/>
          <a:ea typeface="+mn-ea"/>
          <a:cs typeface="+mn-cs"/>
        </a:defRPr>
      </a:lvl3pPr>
      <a:lvl4pPr marL="2642659" algn="l" defTabSz="1761773" rtl="0" eaLnBrk="1" latinLnBrk="0" hangingPunct="1">
        <a:defRPr sz="3628" kern="1200">
          <a:solidFill>
            <a:schemeClr val="tx1"/>
          </a:solidFill>
          <a:latin typeface="+mn-lt"/>
          <a:ea typeface="+mn-ea"/>
          <a:cs typeface="+mn-cs"/>
        </a:defRPr>
      </a:lvl4pPr>
      <a:lvl5pPr marL="3523544" algn="l" defTabSz="1761773" rtl="0" eaLnBrk="1" latinLnBrk="0" hangingPunct="1">
        <a:defRPr sz="3628" kern="1200">
          <a:solidFill>
            <a:schemeClr val="tx1"/>
          </a:solidFill>
          <a:latin typeface="+mn-lt"/>
          <a:ea typeface="+mn-ea"/>
          <a:cs typeface="+mn-cs"/>
        </a:defRPr>
      </a:lvl5pPr>
      <a:lvl6pPr marL="4404430" algn="l" defTabSz="1761773" rtl="0" eaLnBrk="1" latinLnBrk="0" hangingPunct="1">
        <a:defRPr sz="3628" kern="1200">
          <a:solidFill>
            <a:schemeClr val="tx1"/>
          </a:solidFill>
          <a:latin typeface="+mn-lt"/>
          <a:ea typeface="+mn-ea"/>
          <a:cs typeface="+mn-cs"/>
        </a:defRPr>
      </a:lvl6pPr>
      <a:lvl7pPr marL="5285318" algn="l" defTabSz="1761773" rtl="0" eaLnBrk="1" latinLnBrk="0" hangingPunct="1">
        <a:defRPr sz="3628" kern="1200">
          <a:solidFill>
            <a:schemeClr val="tx1"/>
          </a:solidFill>
          <a:latin typeface="+mn-lt"/>
          <a:ea typeface="+mn-ea"/>
          <a:cs typeface="+mn-cs"/>
        </a:defRPr>
      </a:lvl7pPr>
      <a:lvl8pPr marL="6166205" algn="l" defTabSz="1761773" rtl="0" eaLnBrk="1" latinLnBrk="0" hangingPunct="1">
        <a:defRPr sz="3628" kern="1200">
          <a:solidFill>
            <a:schemeClr val="tx1"/>
          </a:solidFill>
          <a:latin typeface="+mn-lt"/>
          <a:ea typeface="+mn-ea"/>
          <a:cs typeface="+mn-cs"/>
        </a:defRPr>
      </a:lvl8pPr>
      <a:lvl9pPr marL="7047091" algn="l" defTabSz="1761773" rtl="0" eaLnBrk="1" latinLnBrk="0" hangingPunct="1">
        <a:defRPr sz="362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Foliennummernplatzhalter 2"/>
          <p:cNvSpPr>
            <a:spLocks noGrp="1"/>
          </p:cNvSpPr>
          <p:nvPr>
            <p:ph type="sldNum" sz="quarter" idx="4"/>
          </p:nvPr>
        </p:nvSpPr>
        <p:spPr>
          <a:xfrm>
            <a:off x="20277330" y="12798012"/>
            <a:ext cx="1517411" cy="574670"/>
          </a:xfrm>
          <a:prstGeom prst="rect">
            <a:avLst/>
          </a:prstGeom>
        </p:spPr>
        <p:txBody>
          <a:bodyPr vert="horz" wrap="square" lIns="91440" tIns="45720" rIns="91440" bIns="45720" rtlCol="0" anchor="ctr"/>
          <a:lstStyle>
            <a:lvl1pPr algn="r">
              <a:defRPr sz="1814" b="0">
                <a:solidFill>
                  <a:schemeClr val="tx1"/>
                </a:solidFill>
                <a:latin typeface="Arial Narrow" panose="020B0606020202030204" pitchFamily="34" charset="0"/>
              </a:defRPr>
            </a:lvl1pPr>
          </a:lstStyle>
          <a:p>
            <a:fld id="{BEEB87E6-A2BA-422A-A856-101554BD2A49}" type="slidenum">
              <a:rPr lang="de-DE" smtClean="0">
                <a:solidFill>
                  <a:srgbClr val="000000"/>
                </a:solidFill>
              </a:rPr>
              <a:pPr/>
              <a:t>‹Nr.›</a:t>
            </a:fld>
            <a:endParaRPr lang="de-DE" dirty="0">
              <a:solidFill>
                <a:srgbClr val="000000"/>
              </a:solidFill>
            </a:endParaRPr>
          </a:p>
        </p:txBody>
      </p:sp>
      <p:sp>
        <p:nvSpPr>
          <p:cNvPr id="14" name="Fußzeilenplatzhalter 4"/>
          <p:cNvSpPr>
            <a:spLocks noGrp="1"/>
          </p:cNvSpPr>
          <p:nvPr>
            <p:ph type="ftr" sz="quarter" idx="3"/>
          </p:nvPr>
        </p:nvSpPr>
        <p:spPr>
          <a:xfrm>
            <a:off x="925532" y="12812998"/>
            <a:ext cx="10236760" cy="576065"/>
          </a:xfrm>
          <a:prstGeom prst="rect">
            <a:avLst/>
          </a:prstGeom>
        </p:spPr>
        <p:txBody>
          <a:bodyPr wrap="square" lIns="99569" tIns="49785" rIns="99569" bIns="49785" anchor="ctr"/>
          <a:lstStyle>
            <a:lvl1pPr>
              <a:defRPr sz="1814" b="0" cap="none" baseline="0">
                <a:latin typeface="Arial Narrow" panose="020B0606020202030204" pitchFamily="34" charset="0"/>
              </a:defRPr>
            </a:lvl1pPr>
          </a:lstStyle>
          <a:p>
            <a:pPr>
              <a:defRPr/>
            </a:pPr>
            <a:r>
              <a:rPr lang="de-DE">
                <a:solidFill>
                  <a:srgbClr val="000000"/>
                </a:solidFill>
              </a:rPr>
              <a:t>TITEL DER PRÄSENTATION / Name der Autorin/des Autors</a:t>
            </a:r>
            <a:endParaRPr lang="de-DE" dirty="0">
              <a:solidFill>
                <a:srgbClr val="000000"/>
              </a:solidFill>
            </a:endParaRPr>
          </a:p>
        </p:txBody>
      </p:sp>
      <p:sp>
        <p:nvSpPr>
          <p:cNvPr id="1026" name="Titelplatzhalter 1"/>
          <p:cNvSpPr>
            <a:spLocks noGrp="1"/>
          </p:cNvSpPr>
          <p:nvPr>
            <p:ph type="title"/>
          </p:nvPr>
        </p:nvSpPr>
        <p:spPr bwMode="auto">
          <a:xfrm>
            <a:off x="1147128" y="1529409"/>
            <a:ext cx="20648295" cy="13058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lvl="0"/>
            <a:r>
              <a:rPr lang="de-DE" dirty="0"/>
              <a:t>&lt;Titel&gt;</a:t>
            </a:r>
            <a:br>
              <a:rPr lang="de-DE" dirty="0"/>
            </a:br>
            <a:endParaRPr lang="de-DE" dirty="0"/>
          </a:p>
        </p:txBody>
      </p:sp>
      <p:sp>
        <p:nvSpPr>
          <p:cNvPr id="8" name="Fußzeilenplatzhalter 2"/>
          <p:cNvSpPr txBox="1">
            <a:spLocks/>
          </p:cNvSpPr>
          <p:nvPr/>
        </p:nvSpPr>
        <p:spPr>
          <a:xfrm>
            <a:off x="4942330" y="12943620"/>
            <a:ext cx="3284610" cy="576065"/>
          </a:xfrm>
          <a:prstGeom prst="rect">
            <a:avLst/>
          </a:prstGeom>
        </p:spPr>
        <p:txBody>
          <a:bodyPr lIns="180616" tIns="90309" rIns="180616" bIns="90309"/>
          <a:lstStyle>
            <a:defPPr>
              <a:defRPr lang="de-DE"/>
            </a:defPPr>
            <a:lvl1pPr algn="l" rtl="0" fontAlgn="base">
              <a:spcBef>
                <a:spcPct val="0"/>
              </a:spcBef>
              <a:spcAft>
                <a:spcPct val="0"/>
              </a:spcAft>
              <a:defRPr sz="1300" b="1" kern="1200" cap="all" baseline="0">
                <a:solidFill>
                  <a:schemeClr val="tx1"/>
                </a:solidFill>
                <a:latin typeface="Trade Gothic LT Std Cn" pitchFamily="50"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pPr>
              <a:defRPr/>
            </a:pPr>
            <a:endParaRPr lang="de-DE" sz="2358" dirty="0">
              <a:solidFill>
                <a:srgbClr val="000000"/>
              </a:solidFill>
            </a:endParaRPr>
          </a:p>
        </p:txBody>
      </p:sp>
      <p:sp>
        <p:nvSpPr>
          <p:cNvPr id="4" name="Datumsplatzhalter 3"/>
          <p:cNvSpPr>
            <a:spLocks noGrp="1"/>
          </p:cNvSpPr>
          <p:nvPr>
            <p:ph type="dt" sz="half" idx="2"/>
          </p:nvPr>
        </p:nvSpPr>
        <p:spPr>
          <a:xfrm>
            <a:off x="16260534" y="12798012"/>
            <a:ext cx="2573310" cy="574670"/>
          </a:xfrm>
          <a:prstGeom prst="rect">
            <a:avLst/>
          </a:prstGeom>
        </p:spPr>
        <p:txBody>
          <a:bodyPr vert="horz" wrap="square" lIns="91440" tIns="45720" rIns="91440" bIns="45720" rtlCol="0" anchor="ctr"/>
          <a:lstStyle>
            <a:lvl1pPr algn="r">
              <a:defRPr sz="1814" b="0">
                <a:solidFill>
                  <a:schemeClr val="tx1"/>
                </a:solidFill>
                <a:latin typeface="Arial Narrow" panose="020B0606020202030204" pitchFamily="34" charset="0"/>
              </a:defRPr>
            </a:lvl1pPr>
          </a:lstStyle>
          <a:p>
            <a:fld id="{9BC0D8DF-2E03-8D40-8674-91D1B284FBCF}" type="datetime1">
              <a:rPr lang="de-DE" smtClean="0">
                <a:solidFill>
                  <a:srgbClr val="000000"/>
                </a:solidFill>
              </a:rPr>
              <a:t>25.03.22</a:t>
            </a:fld>
            <a:endParaRPr lang="de-DE" dirty="0">
              <a:solidFill>
                <a:srgbClr val="000000"/>
              </a:solidFill>
            </a:endParaRPr>
          </a:p>
        </p:txBody>
      </p:sp>
      <p:sp>
        <p:nvSpPr>
          <p:cNvPr id="2" name="Textplatzhalter 1"/>
          <p:cNvSpPr>
            <a:spLocks noGrp="1"/>
          </p:cNvSpPr>
          <p:nvPr>
            <p:ph type="body" idx="1"/>
          </p:nvPr>
        </p:nvSpPr>
        <p:spPr>
          <a:xfrm>
            <a:off x="1147810" y="3461846"/>
            <a:ext cx="20622420" cy="8162922"/>
          </a:xfrm>
          <a:prstGeom prst="rect">
            <a:avLst/>
          </a:prstGeom>
        </p:spPr>
        <p:txBody>
          <a:bodyPr vert="horz" wrap="square" lIns="0" tIns="0" rIns="0" bIns="0" rtlCol="0" anchor="t" anchorCtr="0">
            <a:noAutofit/>
          </a:bodyPr>
          <a:lstStyle/>
          <a:p>
            <a:pPr lvl="0"/>
            <a:r>
              <a:rPr lang="de-DE" dirty="0"/>
              <a:t>&lt;Text&gt;</a:t>
            </a:r>
          </a:p>
        </p:txBody>
      </p:sp>
      <p:sp>
        <p:nvSpPr>
          <p:cNvPr id="10" name="Rechteck 9"/>
          <p:cNvSpPr/>
          <p:nvPr/>
        </p:nvSpPr>
        <p:spPr>
          <a:xfrm>
            <a:off x="0" y="1"/>
            <a:ext cx="22942550" cy="13716000"/>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FFFFFF"/>
              </a:solidFill>
            </a:endParaRPr>
          </a:p>
        </p:txBody>
      </p:sp>
      <p:pic>
        <p:nvPicPr>
          <p:cNvPr id="11" name="Picture 2" descr="C:\Users\Justine Bak\Desktop\Logos\logo_leuphana NEU_print_S_ja.png">
            <a:extLst>
              <a:ext uri="{FF2B5EF4-FFF2-40B4-BE49-F238E27FC236}">
                <a16:creationId xmlns:a16="http://schemas.microsoft.com/office/drawing/2014/main" id="{78ECCFE7-0893-434C-8DB1-81CF08C1FA38}"/>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a:stretch/>
        </p:blipFill>
        <p:spPr bwMode="auto">
          <a:xfrm>
            <a:off x="8912445" y="356165"/>
            <a:ext cx="4499693" cy="72719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85079240"/>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Lst>
  <p:hf hdr="0" ftr="0"/>
  <p:txStyles>
    <p:titleStyle>
      <a:lvl1pPr algn="l" rtl="0" eaLnBrk="1" fontAlgn="base" hangingPunct="1">
        <a:spcBef>
          <a:spcPct val="0"/>
        </a:spcBef>
        <a:spcAft>
          <a:spcPct val="0"/>
        </a:spcAft>
        <a:defRPr sz="3991" b="1" kern="1200" cap="none" baseline="0">
          <a:solidFill>
            <a:schemeClr val="tx1"/>
          </a:solidFill>
          <a:latin typeface="Arial Narrow" panose="020B0606020202030204" pitchFamily="34" charset="0"/>
          <a:ea typeface="+mj-ea"/>
          <a:cs typeface="Arial" pitchFamily="34" charset="0"/>
        </a:defRPr>
      </a:lvl1pPr>
      <a:lvl2pPr algn="l" rtl="0" eaLnBrk="1" fontAlgn="base" hangingPunct="1">
        <a:spcBef>
          <a:spcPct val="0"/>
        </a:spcBef>
        <a:spcAft>
          <a:spcPct val="0"/>
        </a:spcAft>
        <a:defRPr sz="4354" b="1">
          <a:solidFill>
            <a:srgbClr val="404040"/>
          </a:solidFill>
          <a:latin typeface="Arial" charset="0"/>
          <a:cs typeface="Arial" charset="0"/>
        </a:defRPr>
      </a:lvl2pPr>
      <a:lvl3pPr algn="l" rtl="0" eaLnBrk="1" fontAlgn="base" hangingPunct="1">
        <a:spcBef>
          <a:spcPct val="0"/>
        </a:spcBef>
        <a:spcAft>
          <a:spcPct val="0"/>
        </a:spcAft>
        <a:defRPr sz="4354" b="1">
          <a:solidFill>
            <a:srgbClr val="404040"/>
          </a:solidFill>
          <a:latin typeface="Arial" charset="0"/>
          <a:cs typeface="Arial" charset="0"/>
        </a:defRPr>
      </a:lvl3pPr>
      <a:lvl4pPr algn="l" rtl="0" eaLnBrk="1" fontAlgn="base" hangingPunct="1">
        <a:spcBef>
          <a:spcPct val="0"/>
        </a:spcBef>
        <a:spcAft>
          <a:spcPct val="0"/>
        </a:spcAft>
        <a:defRPr sz="4354" b="1">
          <a:solidFill>
            <a:srgbClr val="404040"/>
          </a:solidFill>
          <a:latin typeface="Arial" charset="0"/>
          <a:cs typeface="Arial" charset="0"/>
        </a:defRPr>
      </a:lvl4pPr>
      <a:lvl5pPr algn="l" rtl="0" eaLnBrk="1" fontAlgn="base" hangingPunct="1">
        <a:spcBef>
          <a:spcPct val="0"/>
        </a:spcBef>
        <a:spcAft>
          <a:spcPct val="0"/>
        </a:spcAft>
        <a:defRPr sz="4354" b="1">
          <a:solidFill>
            <a:srgbClr val="404040"/>
          </a:solidFill>
          <a:latin typeface="Arial" charset="0"/>
          <a:cs typeface="Arial" charset="0"/>
        </a:defRPr>
      </a:lvl5pPr>
      <a:lvl6pPr marL="903091" algn="l" rtl="0" eaLnBrk="1" fontAlgn="base" hangingPunct="1">
        <a:spcBef>
          <a:spcPct val="0"/>
        </a:spcBef>
        <a:spcAft>
          <a:spcPct val="0"/>
        </a:spcAft>
        <a:defRPr sz="4354" b="1">
          <a:solidFill>
            <a:srgbClr val="404040"/>
          </a:solidFill>
          <a:latin typeface="Arial" charset="0"/>
          <a:cs typeface="Arial" charset="0"/>
        </a:defRPr>
      </a:lvl6pPr>
      <a:lvl7pPr marL="1806182" algn="l" rtl="0" eaLnBrk="1" fontAlgn="base" hangingPunct="1">
        <a:spcBef>
          <a:spcPct val="0"/>
        </a:spcBef>
        <a:spcAft>
          <a:spcPct val="0"/>
        </a:spcAft>
        <a:defRPr sz="4354" b="1">
          <a:solidFill>
            <a:srgbClr val="404040"/>
          </a:solidFill>
          <a:latin typeface="Arial" charset="0"/>
          <a:cs typeface="Arial" charset="0"/>
        </a:defRPr>
      </a:lvl7pPr>
      <a:lvl8pPr marL="2709272" algn="l" rtl="0" eaLnBrk="1" fontAlgn="base" hangingPunct="1">
        <a:spcBef>
          <a:spcPct val="0"/>
        </a:spcBef>
        <a:spcAft>
          <a:spcPct val="0"/>
        </a:spcAft>
        <a:defRPr sz="4354" b="1">
          <a:solidFill>
            <a:srgbClr val="404040"/>
          </a:solidFill>
          <a:latin typeface="Arial" charset="0"/>
          <a:cs typeface="Arial" charset="0"/>
        </a:defRPr>
      </a:lvl8pPr>
      <a:lvl9pPr marL="3612363" algn="l" rtl="0" eaLnBrk="1" fontAlgn="base" hangingPunct="1">
        <a:spcBef>
          <a:spcPct val="0"/>
        </a:spcBef>
        <a:spcAft>
          <a:spcPct val="0"/>
        </a:spcAft>
        <a:defRPr sz="4354" b="1">
          <a:solidFill>
            <a:srgbClr val="404040"/>
          </a:solidFill>
          <a:latin typeface="Arial" charset="0"/>
          <a:cs typeface="Arial" charset="0"/>
        </a:defRPr>
      </a:lvl9pPr>
    </p:titleStyle>
    <p:bodyStyle>
      <a:lvl1pPr marL="0" indent="0" algn="just" rtl="0" eaLnBrk="1" fontAlgn="base" hangingPunct="1">
        <a:spcBef>
          <a:spcPct val="20000"/>
        </a:spcBef>
        <a:spcAft>
          <a:spcPct val="0"/>
        </a:spcAft>
        <a:buClrTx/>
        <a:buFont typeface="Arial" panose="020B0604020202020204" pitchFamily="34" charset="0"/>
        <a:buNone/>
        <a:defRPr sz="2902" kern="1200">
          <a:solidFill>
            <a:schemeClr val="tx1"/>
          </a:solidFill>
          <a:latin typeface="Arial Narrow" panose="020B0606020202030204" pitchFamily="34" charset="0"/>
          <a:ea typeface="+mn-ea"/>
          <a:cs typeface="+mn-cs"/>
        </a:defRPr>
      </a:lvl1pPr>
      <a:lvl2pPr marL="366880" indent="0" algn="l" rtl="0" eaLnBrk="1" fontAlgn="base" hangingPunct="1">
        <a:spcBef>
          <a:spcPct val="20000"/>
        </a:spcBef>
        <a:spcAft>
          <a:spcPct val="0"/>
        </a:spcAft>
        <a:buClrTx/>
        <a:buFont typeface="Trade Gothic LT Std Cn" pitchFamily="50" charset="0"/>
        <a:buNone/>
        <a:defRPr sz="3265" kern="1200">
          <a:solidFill>
            <a:schemeClr val="tx1"/>
          </a:solidFill>
          <a:latin typeface="Arial Narrow" panose="020B0606020202030204" pitchFamily="34" charset="0"/>
          <a:ea typeface="+mn-ea"/>
          <a:cs typeface="+mn-cs"/>
        </a:defRPr>
      </a:lvl2pPr>
      <a:lvl3pPr marL="890547" indent="0" algn="l" rtl="0" eaLnBrk="1" fontAlgn="base" hangingPunct="1">
        <a:spcBef>
          <a:spcPct val="20000"/>
        </a:spcBef>
        <a:spcAft>
          <a:spcPct val="0"/>
        </a:spcAft>
        <a:buClrTx/>
        <a:buFont typeface="Trade Gothic LT Std Cn" pitchFamily="50" charset="0"/>
        <a:buNone/>
        <a:defRPr sz="3265" kern="1200">
          <a:solidFill>
            <a:schemeClr val="tx1"/>
          </a:solidFill>
          <a:latin typeface="Arial Narrow" panose="020B0606020202030204" pitchFamily="34" charset="0"/>
          <a:ea typeface="+mn-ea"/>
          <a:cs typeface="+mn-cs"/>
        </a:defRPr>
      </a:lvl3pPr>
      <a:lvl4pPr marL="1414214" indent="0" algn="l" rtl="0" eaLnBrk="1" fontAlgn="base" hangingPunct="1">
        <a:spcBef>
          <a:spcPct val="20000"/>
        </a:spcBef>
        <a:spcAft>
          <a:spcPct val="0"/>
        </a:spcAft>
        <a:buClrTx/>
        <a:buFont typeface="Trade Gothic LT Std Cn" pitchFamily="50" charset="0"/>
        <a:buNone/>
        <a:defRPr sz="3265" kern="1200">
          <a:solidFill>
            <a:schemeClr val="tx1"/>
          </a:solidFill>
          <a:latin typeface="Arial Narrow" panose="020B0606020202030204" pitchFamily="34" charset="0"/>
          <a:ea typeface="+mn-ea"/>
          <a:cs typeface="+mn-cs"/>
        </a:defRPr>
      </a:lvl4pPr>
      <a:lvl5pPr marL="1937882" indent="0" algn="l" rtl="0" eaLnBrk="1" fontAlgn="base" hangingPunct="1">
        <a:spcBef>
          <a:spcPct val="20000"/>
        </a:spcBef>
        <a:spcAft>
          <a:spcPct val="0"/>
        </a:spcAft>
        <a:buClrTx/>
        <a:buFont typeface="Trade Gothic LT Std Cn" pitchFamily="50" charset="0"/>
        <a:buNone/>
        <a:defRPr sz="3265" kern="1200">
          <a:solidFill>
            <a:schemeClr val="tx1"/>
          </a:solidFill>
          <a:latin typeface="Arial Narrow" panose="020B0606020202030204" pitchFamily="34" charset="0"/>
          <a:ea typeface="+mn-ea"/>
          <a:cs typeface="+mn-cs"/>
        </a:defRPr>
      </a:lvl5pPr>
      <a:lvl6pPr marL="4967000" indent="-451546" algn="l" defTabSz="1806182" rtl="0" eaLnBrk="1" latinLnBrk="0" hangingPunct="1">
        <a:spcBef>
          <a:spcPct val="20000"/>
        </a:spcBef>
        <a:buFont typeface="Arial" pitchFamily="34" charset="0"/>
        <a:buChar char="•"/>
        <a:defRPr sz="3991" kern="1200">
          <a:solidFill>
            <a:schemeClr val="tx1"/>
          </a:solidFill>
          <a:latin typeface="+mn-lt"/>
          <a:ea typeface="+mn-ea"/>
          <a:cs typeface="+mn-cs"/>
        </a:defRPr>
      </a:lvl6pPr>
      <a:lvl7pPr marL="5870091" indent="-451546" algn="l" defTabSz="1806182" rtl="0" eaLnBrk="1" latinLnBrk="0" hangingPunct="1">
        <a:spcBef>
          <a:spcPct val="20000"/>
        </a:spcBef>
        <a:buFont typeface="Arial" pitchFamily="34" charset="0"/>
        <a:buChar char="•"/>
        <a:defRPr sz="3991" kern="1200">
          <a:solidFill>
            <a:schemeClr val="tx1"/>
          </a:solidFill>
          <a:latin typeface="+mn-lt"/>
          <a:ea typeface="+mn-ea"/>
          <a:cs typeface="+mn-cs"/>
        </a:defRPr>
      </a:lvl7pPr>
      <a:lvl8pPr marL="6773182" indent="-451546" algn="l" defTabSz="1806182" rtl="0" eaLnBrk="1" latinLnBrk="0" hangingPunct="1">
        <a:spcBef>
          <a:spcPct val="20000"/>
        </a:spcBef>
        <a:buFont typeface="Arial" pitchFamily="34" charset="0"/>
        <a:buChar char="•"/>
        <a:defRPr sz="3991" kern="1200">
          <a:solidFill>
            <a:schemeClr val="tx1"/>
          </a:solidFill>
          <a:latin typeface="+mn-lt"/>
          <a:ea typeface="+mn-ea"/>
          <a:cs typeface="+mn-cs"/>
        </a:defRPr>
      </a:lvl8pPr>
      <a:lvl9pPr marL="7676273" indent="-451546" algn="l" defTabSz="1806182" rtl="0" eaLnBrk="1" latinLnBrk="0" hangingPunct="1">
        <a:spcBef>
          <a:spcPct val="20000"/>
        </a:spcBef>
        <a:buFont typeface="Arial" pitchFamily="34" charset="0"/>
        <a:buChar char="•"/>
        <a:defRPr sz="3991" kern="1200">
          <a:solidFill>
            <a:schemeClr val="tx1"/>
          </a:solidFill>
          <a:latin typeface="+mn-lt"/>
          <a:ea typeface="+mn-ea"/>
          <a:cs typeface="+mn-cs"/>
        </a:defRPr>
      </a:lvl9pPr>
    </p:bodyStyle>
    <p:otherStyle>
      <a:defPPr>
        <a:defRPr lang="de-DE"/>
      </a:defPPr>
      <a:lvl1pPr marL="0" algn="l" defTabSz="1806182" rtl="0" eaLnBrk="1" latinLnBrk="0" hangingPunct="1">
        <a:defRPr sz="3628" kern="1200">
          <a:solidFill>
            <a:schemeClr val="tx1"/>
          </a:solidFill>
          <a:latin typeface="+mn-lt"/>
          <a:ea typeface="+mn-ea"/>
          <a:cs typeface="+mn-cs"/>
        </a:defRPr>
      </a:lvl1pPr>
      <a:lvl2pPr marL="903091" algn="l" defTabSz="1806182" rtl="0" eaLnBrk="1" latinLnBrk="0" hangingPunct="1">
        <a:defRPr sz="3628" kern="1200">
          <a:solidFill>
            <a:schemeClr val="tx1"/>
          </a:solidFill>
          <a:latin typeface="+mn-lt"/>
          <a:ea typeface="+mn-ea"/>
          <a:cs typeface="+mn-cs"/>
        </a:defRPr>
      </a:lvl2pPr>
      <a:lvl3pPr marL="1806182" algn="l" defTabSz="1806182" rtl="0" eaLnBrk="1" latinLnBrk="0" hangingPunct="1">
        <a:defRPr sz="3628" kern="1200">
          <a:solidFill>
            <a:schemeClr val="tx1"/>
          </a:solidFill>
          <a:latin typeface="+mn-lt"/>
          <a:ea typeface="+mn-ea"/>
          <a:cs typeface="+mn-cs"/>
        </a:defRPr>
      </a:lvl3pPr>
      <a:lvl4pPr marL="2709272" algn="l" defTabSz="1806182" rtl="0" eaLnBrk="1" latinLnBrk="0" hangingPunct="1">
        <a:defRPr sz="3628" kern="1200">
          <a:solidFill>
            <a:schemeClr val="tx1"/>
          </a:solidFill>
          <a:latin typeface="+mn-lt"/>
          <a:ea typeface="+mn-ea"/>
          <a:cs typeface="+mn-cs"/>
        </a:defRPr>
      </a:lvl4pPr>
      <a:lvl5pPr marL="3612363" algn="l" defTabSz="1806182" rtl="0" eaLnBrk="1" latinLnBrk="0" hangingPunct="1">
        <a:defRPr sz="3628" kern="1200">
          <a:solidFill>
            <a:schemeClr val="tx1"/>
          </a:solidFill>
          <a:latin typeface="+mn-lt"/>
          <a:ea typeface="+mn-ea"/>
          <a:cs typeface="+mn-cs"/>
        </a:defRPr>
      </a:lvl5pPr>
      <a:lvl6pPr marL="4515454" algn="l" defTabSz="1806182" rtl="0" eaLnBrk="1" latinLnBrk="0" hangingPunct="1">
        <a:defRPr sz="3628" kern="1200">
          <a:solidFill>
            <a:schemeClr val="tx1"/>
          </a:solidFill>
          <a:latin typeface="+mn-lt"/>
          <a:ea typeface="+mn-ea"/>
          <a:cs typeface="+mn-cs"/>
        </a:defRPr>
      </a:lvl6pPr>
      <a:lvl7pPr marL="5418545" algn="l" defTabSz="1806182" rtl="0" eaLnBrk="1" latinLnBrk="0" hangingPunct="1">
        <a:defRPr sz="3628" kern="1200">
          <a:solidFill>
            <a:schemeClr val="tx1"/>
          </a:solidFill>
          <a:latin typeface="+mn-lt"/>
          <a:ea typeface="+mn-ea"/>
          <a:cs typeface="+mn-cs"/>
        </a:defRPr>
      </a:lvl7pPr>
      <a:lvl8pPr marL="6321638" algn="l" defTabSz="1806182" rtl="0" eaLnBrk="1" latinLnBrk="0" hangingPunct="1">
        <a:defRPr sz="3628" kern="1200">
          <a:solidFill>
            <a:schemeClr val="tx1"/>
          </a:solidFill>
          <a:latin typeface="+mn-lt"/>
          <a:ea typeface="+mn-ea"/>
          <a:cs typeface="+mn-cs"/>
        </a:defRPr>
      </a:lvl8pPr>
      <a:lvl9pPr marL="7224728" algn="l" defTabSz="1806182" rtl="0" eaLnBrk="1" latinLnBrk="0" hangingPunct="1">
        <a:defRPr sz="362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Jwz7YAQj-r0&amp;t=42s"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ORGANIZING in Times of Crisis"/>
          <p:cNvSpPr txBox="1"/>
          <p:nvPr/>
        </p:nvSpPr>
        <p:spPr>
          <a:xfrm>
            <a:off x="16258691" y="649969"/>
            <a:ext cx="4611518" cy="19311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67214" tIns="67214" rIns="67214" bIns="67214" anchor="ctr">
            <a:spAutoFit/>
          </a:bodyPr>
          <a:lstStyle/>
          <a:p>
            <a:pPr>
              <a:defRPr>
                <a:solidFill>
                  <a:srgbClr val="FFFFFF"/>
                </a:solidFill>
              </a:defRPr>
            </a:pPr>
            <a:r>
              <a:rPr sz="6586"/>
              <a:t>ORGANIZING</a:t>
            </a:r>
            <a:br>
              <a:rPr sz="13173"/>
            </a:br>
            <a:r>
              <a:rPr sz="5081"/>
              <a:t>in Times of Crisis</a:t>
            </a:r>
          </a:p>
        </p:txBody>
      </p:sp>
      <p:sp>
        <p:nvSpPr>
          <p:cNvPr id="124" name="Class 2: Organizing in and for the Unexpected"/>
          <p:cNvSpPr txBox="1"/>
          <p:nvPr/>
        </p:nvSpPr>
        <p:spPr>
          <a:xfrm>
            <a:off x="1006402" y="6174576"/>
            <a:ext cx="20813476" cy="13668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214" tIns="67214" rIns="67214" bIns="67214" anchor="ctr">
            <a:spAutoFit/>
          </a:bodyPr>
          <a:lstStyle>
            <a:lvl1pPr algn="l">
              <a:defRPr sz="8400">
                <a:solidFill>
                  <a:srgbClr val="FFFFFF"/>
                </a:solidFill>
              </a:defRPr>
            </a:lvl1pPr>
          </a:lstStyle>
          <a:p>
            <a:r>
              <a:rPr sz="7904" dirty="0"/>
              <a:t>Class </a:t>
            </a:r>
            <a:r>
              <a:rPr lang="de-AT" sz="7904" dirty="0"/>
              <a:t>1</a:t>
            </a:r>
            <a:r>
              <a:rPr sz="7904" dirty="0"/>
              <a:t>: </a:t>
            </a:r>
            <a:r>
              <a:rPr lang="de-DE" sz="8000" dirty="0" err="1"/>
              <a:t>Organizational</a:t>
            </a:r>
            <a:r>
              <a:rPr lang="de-DE" sz="8000" dirty="0"/>
              <a:t> </a:t>
            </a:r>
            <a:r>
              <a:rPr lang="de-DE" sz="8000" dirty="0" err="1"/>
              <a:t>Decision</a:t>
            </a:r>
            <a:r>
              <a:rPr lang="de-DE" sz="8000" dirty="0"/>
              <a:t> Making in </a:t>
            </a:r>
            <a:r>
              <a:rPr lang="de-DE" sz="8000" dirty="0" err="1"/>
              <a:t>Crisis</a:t>
            </a:r>
            <a:r>
              <a:rPr lang="de-DE" sz="8000" dirty="0"/>
              <a:t> </a:t>
            </a:r>
            <a:endParaRPr sz="7904" dirty="0"/>
          </a:p>
        </p:txBody>
      </p:sp>
      <p:sp>
        <p:nvSpPr>
          <p:cNvPr id="125" name="Daniel Geiger University of Hamburg"/>
          <p:cNvSpPr txBox="1"/>
          <p:nvPr/>
        </p:nvSpPr>
        <p:spPr>
          <a:xfrm>
            <a:off x="1029867" y="10045656"/>
            <a:ext cx="9413089" cy="1980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67214" tIns="67214" rIns="67214" bIns="67214" anchor="ctr">
            <a:spAutoFit/>
          </a:bodyPr>
          <a:lstStyle/>
          <a:p>
            <a:pPr>
              <a:defRPr>
                <a:solidFill>
                  <a:srgbClr val="FFFFFF"/>
                </a:solidFill>
              </a:defRPr>
            </a:pPr>
            <a:r>
              <a:rPr lang="de-AT" sz="6586" dirty="0"/>
              <a:t>Markus Reihlen</a:t>
            </a:r>
            <a:br>
              <a:rPr sz="13173" dirty="0"/>
            </a:br>
            <a:r>
              <a:rPr lang="en-US" sz="5400" dirty="0" err="1"/>
              <a:t>Leuphana</a:t>
            </a:r>
            <a:r>
              <a:rPr lang="en-US" sz="5400" dirty="0"/>
              <a:t> University of </a:t>
            </a:r>
            <a:r>
              <a:rPr lang="en-US" sz="5400" dirty="0" err="1"/>
              <a:t>Lüneburg</a:t>
            </a:r>
            <a:endParaRPr sz="5081" dirty="0"/>
          </a:p>
        </p:txBody>
      </p:sp>
      <p:sp>
        <p:nvSpPr>
          <p:cNvPr id="6" name="Daniel Geiger University of Hamburg">
            <a:extLst>
              <a:ext uri="{FF2B5EF4-FFF2-40B4-BE49-F238E27FC236}">
                <a16:creationId xmlns:a16="http://schemas.microsoft.com/office/drawing/2014/main" id="{1DF02FA8-C554-4CA7-B7BD-72F7D7F065B0}"/>
              </a:ext>
            </a:extLst>
          </p:cNvPr>
          <p:cNvSpPr txBox="1"/>
          <p:nvPr/>
        </p:nvSpPr>
        <p:spPr>
          <a:xfrm>
            <a:off x="19178492" y="12012092"/>
            <a:ext cx="2672807" cy="5519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476" tIns="29476" rIns="29476" bIns="29476" anchor="ctr">
            <a:spAutoFit/>
          </a:bodyPr>
          <a:lstStyle/>
          <a:p>
            <a:pPr algn="l">
              <a:defRPr>
                <a:solidFill>
                  <a:srgbClr val="FFFFFF"/>
                </a:solidFill>
              </a:defRPr>
            </a:pPr>
            <a:r>
              <a:rPr lang="de-DE" sz="3200" b="1" dirty="0"/>
              <a:t>March 31, 2022</a:t>
            </a:r>
            <a:endParaRPr sz="3200" b="1" dirty="0"/>
          </a:p>
        </p:txBody>
      </p:sp>
      <p:sp>
        <p:nvSpPr>
          <p:cNvPr id="7" name="Rechteck 6">
            <a:extLst>
              <a:ext uri="{FF2B5EF4-FFF2-40B4-BE49-F238E27FC236}">
                <a16:creationId xmlns:a16="http://schemas.microsoft.com/office/drawing/2014/main" id="{B221B2BC-0664-894C-8DFC-811BEB8178AF}"/>
              </a:ext>
            </a:extLst>
          </p:cNvPr>
          <p:cNvSpPr/>
          <p:nvPr/>
        </p:nvSpPr>
        <p:spPr>
          <a:xfrm>
            <a:off x="8482943" y="522869"/>
            <a:ext cx="5976664" cy="108629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F91FD28-3977-9143-B96C-F61AB1CB7EA8}"/>
              </a:ext>
            </a:extLst>
          </p:cNvPr>
          <p:cNvSpPr>
            <a:spLocks noGrp="1"/>
          </p:cNvSpPr>
          <p:nvPr>
            <p:ph type="title"/>
          </p:nvPr>
        </p:nvSpPr>
        <p:spPr/>
        <p:txBody>
          <a:bodyPr/>
          <a:lstStyle/>
          <a:p>
            <a:r>
              <a:rPr lang="en-US" dirty="0"/>
              <a:t>Rational Decision Making</a:t>
            </a:r>
            <a:br>
              <a:rPr lang="en-US" dirty="0"/>
            </a:br>
            <a:r>
              <a:rPr lang="en-US" b="0" dirty="0"/>
              <a:t>Core Argument</a:t>
            </a:r>
            <a:br>
              <a:rPr lang="de-DE" dirty="0"/>
            </a:br>
            <a:endParaRPr lang="de-DE" dirty="0"/>
          </a:p>
        </p:txBody>
      </p:sp>
      <p:pic>
        <p:nvPicPr>
          <p:cNvPr id="8" name="Picture 4" descr="Schach, König, Schachfiguren, Bauern, Schach Spiel">
            <a:extLst>
              <a:ext uri="{FF2B5EF4-FFF2-40B4-BE49-F238E27FC236}">
                <a16:creationId xmlns:a16="http://schemas.microsoft.com/office/drawing/2014/main" id="{6FBAFC69-EF43-5E43-BFE7-F1A02E6FDE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8794" y="2342"/>
            <a:ext cx="5780187" cy="3251354"/>
          </a:xfrm>
          <a:prstGeom prst="rect">
            <a:avLst/>
          </a:prstGeom>
          <a:noFill/>
          <a:extLst>
            <a:ext uri="{909E8E84-426E-40DD-AFC4-6F175D3DCCD1}">
              <a14:hiddenFill xmlns:a14="http://schemas.microsoft.com/office/drawing/2010/main">
                <a:solidFill>
                  <a:srgbClr val="FFFFFF"/>
                </a:solidFill>
              </a14:hiddenFill>
            </a:ext>
          </a:extLst>
        </p:spPr>
      </p:pic>
      <p:sp>
        <p:nvSpPr>
          <p:cNvPr id="2" name="Rechteck 1">
            <a:extLst>
              <a:ext uri="{FF2B5EF4-FFF2-40B4-BE49-F238E27FC236}">
                <a16:creationId xmlns:a16="http://schemas.microsoft.com/office/drawing/2014/main" id="{0ACEB11F-6C61-674F-AF88-A1F1EA576202}"/>
              </a:ext>
            </a:extLst>
          </p:cNvPr>
          <p:cNvSpPr/>
          <p:nvPr/>
        </p:nvSpPr>
        <p:spPr>
          <a:xfrm>
            <a:off x="15855399" y="10410292"/>
            <a:ext cx="2433679" cy="483209"/>
          </a:xfrm>
          <a:prstGeom prst="rect">
            <a:avLst/>
          </a:prstGeom>
        </p:spPr>
        <p:txBody>
          <a:bodyPr wrap="none">
            <a:spAutoFit/>
          </a:bodyPr>
          <a:lstStyle/>
          <a:p>
            <a:pPr algn="ctr"/>
            <a:r>
              <a:rPr lang="de-DE" sz="2540" i="1" dirty="0"/>
              <a:t>Leopoldo </a:t>
            </a:r>
            <a:r>
              <a:rPr lang="de-DE" sz="2540" i="1" dirty="0" err="1"/>
              <a:t>Galtieri</a:t>
            </a:r>
            <a:endParaRPr lang="de-DE" sz="2540" i="1" dirty="0"/>
          </a:p>
        </p:txBody>
      </p:sp>
      <p:sp>
        <p:nvSpPr>
          <p:cNvPr id="9" name="Rechteck 8">
            <a:extLst>
              <a:ext uri="{FF2B5EF4-FFF2-40B4-BE49-F238E27FC236}">
                <a16:creationId xmlns:a16="http://schemas.microsoft.com/office/drawing/2014/main" id="{0BC071FD-7098-7749-8963-3CA6CE58EC84}"/>
              </a:ext>
            </a:extLst>
          </p:cNvPr>
          <p:cNvSpPr/>
          <p:nvPr/>
        </p:nvSpPr>
        <p:spPr>
          <a:xfrm>
            <a:off x="6295158" y="10378392"/>
            <a:ext cx="2692788" cy="483209"/>
          </a:xfrm>
          <a:prstGeom prst="rect">
            <a:avLst/>
          </a:prstGeom>
        </p:spPr>
        <p:txBody>
          <a:bodyPr wrap="none">
            <a:spAutoFit/>
          </a:bodyPr>
          <a:lstStyle/>
          <a:p>
            <a:pPr algn="ctr"/>
            <a:r>
              <a:rPr lang="de-DE" sz="2540" i="1" dirty="0"/>
              <a:t>Margaret Thatcher</a:t>
            </a:r>
          </a:p>
        </p:txBody>
      </p:sp>
      <p:pic>
        <p:nvPicPr>
          <p:cNvPr id="1026" name="Picture 2">
            <a:extLst>
              <a:ext uri="{FF2B5EF4-FFF2-40B4-BE49-F238E27FC236}">
                <a16:creationId xmlns:a16="http://schemas.microsoft.com/office/drawing/2014/main" id="{2C79EB0A-C0F4-9B47-839F-D80743FC1E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0654" y="4858235"/>
            <a:ext cx="4492328" cy="555205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64E23FD-A47B-CA4D-971A-AB7631E71B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7603" y="4816413"/>
            <a:ext cx="3908560" cy="5571318"/>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a:extLst>
              <a:ext uri="{FF2B5EF4-FFF2-40B4-BE49-F238E27FC236}">
                <a16:creationId xmlns:a16="http://schemas.microsoft.com/office/drawing/2014/main" id="{A8BCAFA8-0A6C-C94C-ADEB-9879F73EF329}"/>
              </a:ext>
            </a:extLst>
          </p:cNvPr>
          <p:cNvSpPr txBox="1"/>
          <p:nvPr/>
        </p:nvSpPr>
        <p:spPr>
          <a:xfrm>
            <a:off x="10390628" y="6848365"/>
            <a:ext cx="3650487" cy="1878719"/>
          </a:xfrm>
          <a:prstGeom prst="rect">
            <a:avLst/>
          </a:prstGeom>
          <a:noFill/>
        </p:spPr>
        <p:txBody>
          <a:bodyPr wrap="none" rtlCol="0">
            <a:spAutoFit/>
          </a:bodyPr>
          <a:lstStyle/>
          <a:p>
            <a:pPr algn="ctr"/>
            <a:r>
              <a:rPr lang="de-DE" sz="2902" dirty="0">
                <a:latin typeface="Arial Narrow" panose="020B0606020202030204" pitchFamily="34" charset="0"/>
              </a:rPr>
              <a:t>The </a:t>
            </a:r>
            <a:r>
              <a:rPr lang="de-DE" sz="2902" dirty="0" err="1">
                <a:latin typeface="Arial Narrow" panose="020B0606020202030204" pitchFamily="34" charset="0"/>
              </a:rPr>
              <a:t>two</a:t>
            </a:r>
            <a:r>
              <a:rPr lang="de-DE" sz="2902" dirty="0">
                <a:latin typeface="Arial Narrow" panose="020B0606020202030204" pitchFamily="34" charset="0"/>
              </a:rPr>
              <a:t> </a:t>
            </a:r>
            <a:br>
              <a:rPr lang="de-DE" sz="2902" dirty="0">
                <a:latin typeface="Arial Narrow" panose="020B0606020202030204" pitchFamily="34" charset="0"/>
              </a:rPr>
            </a:br>
            <a:r>
              <a:rPr lang="de-DE" sz="2902" dirty="0" err="1">
                <a:latin typeface="Arial Narrow" panose="020B0606020202030204" pitchFamily="34" charset="0"/>
              </a:rPr>
              <a:t>opposing</a:t>
            </a:r>
            <a:r>
              <a:rPr lang="de-DE" sz="2902" dirty="0">
                <a:latin typeface="Arial Narrow" panose="020B0606020202030204" pitchFamily="34" charset="0"/>
              </a:rPr>
              <a:t> </a:t>
            </a:r>
            <a:r>
              <a:rPr lang="de-DE" sz="2902" dirty="0" err="1">
                <a:latin typeface="Arial Narrow" panose="020B0606020202030204" pitchFamily="34" charset="0"/>
              </a:rPr>
              <a:t>leaders</a:t>
            </a:r>
            <a:r>
              <a:rPr lang="de-DE" sz="2902" dirty="0">
                <a:latin typeface="Arial Narrow" panose="020B0606020202030204" pitchFamily="34" charset="0"/>
              </a:rPr>
              <a:t> </a:t>
            </a:r>
          </a:p>
          <a:p>
            <a:pPr algn="ctr"/>
            <a:r>
              <a:rPr lang="de-DE" sz="2902" dirty="0" err="1">
                <a:latin typeface="Arial Narrow" panose="020B0606020202030204" pitchFamily="34" charset="0"/>
              </a:rPr>
              <a:t>during</a:t>
            </a:r>
            <a:r>
              <a:rPr lang="de-DE" sz="2902" dirty="0">
                <a:latin typeface="Arial Narrow" panose="020B0606020202030204" pitchFamily="34" charset="0"/>
              </a:rPr>
              <a:t> </a:t>
            </a:r>
            <a:r>
              <a:rPr lang="de-DE" sz="2902" dirty="0" err="1">
                <a:latin typeface="Arial Narrow" panose="020B0606020202030204" pitchFamily="34" charset="0"/>
              </a:rPr>
              <a:t>the</a:t>
            </a:r>
            <a:r>
              <a:rPr lang="de-DE" sz="2902" dirty="0">
                <a:latin typeface="Arial Narrow" panose="020B0606020202030204" pitchFamily="34" charset="0"/>
              </a:rPr>
              <a:t> Falklands War </a:t>
            </a:r>
          </a:p>
          <a:p>
            <a:pPr algn="ctr"/>
            <a:r>
              <a:rPr lang="de-DE" sz="2902" dirty="0">
                <a:latin typeface="Arial Narrow" panose="020B0606020202030204" pitchFamily="34" charset="0"/>
              </a:rPr>
              <a:t>1982 </a:t>
            </a:r>
          </a:p>
        </p:txBody>
      </p:sp>
      <p:pic>
        <p:nvPicPr>
          <p:cNvPr id="1030" name="Picture 6">
            <a:extLst>
              <a:ext uri="{FF2B5EF4-FFF2-40B4-BE49-F238E27FC236}">
                <a16:creationId xmlns:a16="http://schemas.microsoft.com/office/drawing/2014/main" id="{EE2A810F-7033-EB48-8FDD-73D239E675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2" y="6006318"/>
            <a:ext cx="2348027" cy="152995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725EEA88-74DD-4D49-93AE-473232B9F0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3" y="7551298"/>
            <a:ext cx="2340540" cy="1722761"/>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a:extLst>
              <a:ext uri="{FF2B5EF4-FFF2-40B4-BE49-F238E27FC236}">
                <a16:creationId xmlns:a16="http://schemas.microsoft.com/office/drawing/2014/main" id="{7590C09E-2DD8-5149-8D11-A803F1A2531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21" y="9274060"/>
            <a:ext cx="2350261" cy="1879546"/>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a:extLst>
              <a:ext uri="{FF2B5EF4-FFF2-40B4-BE49-F238E27FC236}">
                <a16:creationId xmlns:a16="http://schemas.microsoft.com/office/drawing/2014/main" id="{5F7130CB-E1C5-E749-A101-56DF59B5D19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886" y="4164690"/>
            <a:ext cx="2304732" cy="1809071"/>
          </a:xfrm>
          <a:prstGeom prst="rect">
            <a:avLst/>
          </a:prstGeom>
          <a:noFill/>
          <a:extLst>
            <a:ext uri="{909E8E84-426E-40DD-AFC4-6F175D3DCCD1}">
              <a14:hiddenFill xmlns:a14="http://schemas.microsoft.com/office/drawing/2010/main">
                <a:solidFill>
                  <a:srgbClr val="FFFFFF"/>
                </a:solidFill>
              </a14:hiddenFill>
            </a:ext>
          </a:extLst>
        </p:spPr>
      </p:pic>
      <p:sp>
        <p:nvSpPr>
          <p:cNvPr id="7" name="Fußzeilenplatzhalter 5">
            <a:extLst>
              <a:ext uri="{FF2B5EF4-FFF2-40B4-BE49-F238E27FC236}">
                <a16:creationId xmlns:a16="http://schemas.microsoft.com/office/drawing/2014/main" id="{E0B87C64-9E6B-D645-84FE-3D61CE663AE4}"/>
              </a:ext>
            </a:extLst>
          </p:cNvPr>
          <p:cNvSpPr txBox="1">
            <a:spLocks/>
          </p:cNvSpPr>
          <p:nvPr/>
        </p:nvSpPr>
        <p:spPr>
          <a:xfrm>
            <a:off x="238027" y="12671164"/>
            <a:ext cx="12539642" cy="522485"/>
          </a:xfrm>
          <a:prstGeom prst="rect">
            <a:avLst/>
          </a:prstGeom>
        </p:spPr>
        <p:txBody>
          <a:bodyPr wrap="square" lIns="206029" tIns="103016" rIns="206029" bIns="103016" anchor="ctr"/>
          <a:lstStyle>
            <a:defPPr>
              <a:defRPr lang="de-DE"/>
            </a:defPPr>
            <a:lvl1pPr algn="l" rtl="0" fontAlgn="base">
              <a:spcBef>
                <a:spcPct val="0"/>
              </a:spcBef>
              <a:spcAft>
                <a:spcPct val="0"/>
              </a:spcAft>
              <a:defRPr sz="1000" b="1" kern="1200" cap="none" baseline="0">
                <a:solidFill>
                  <a:schemeClr val="tx1"/>
                </a:solidFill>
                <a:latin typeface="Arial Narrow" panose="020B0606020202030204"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r>
              <a:rPr lang="de-DE" sz="1814" b="0" dirty="0"/>
              <a:t>Prof. Dr. Markus Reihlen</a:t>
            </a:r>
          </a:p>
          <a:p>
            <a:r>
              <a:rPr lang="de-DE" sz="1814" b="0" dirty="0" err="1"/>
              <a:t>Leuphana</a:t>
            </a:r>
            <a:r>
              <a:rPr lang="de-DE" sz="1814" b="0" dirty="0"/>
              <a:t> University </a:t>
            </a:r>
            <a:r>
              <a:rPr lang="de-DE" sz="1814" b="0" dirty="0" err="1"/>
              <a:t>of</a:t>
            </a:r>
            <a:r>
              <a:rPr lang="de-DE" sz="1814" b="0" dirty="0"/>
              <a:t> Lüneburg</a:t>
            </a:r>
          </a:p>
        </p:txBody>
      </p:sp>
      <p:sp>
        <p:nvSpPr>
          <p:cNvPr id="23" name="Foliennummernplatzhalter 3">
            <a:extLst>
              <a:ext uri="{FF2B5EF4-FFF2-40B4-BE49-F238E27FC236}">
                <a16:creationId xmlns:a16="http://schemas.microsoft.com/office/drawing/2014/main" id="{E673B1A0-1015-5E44-9DAC-CB7FBDD7E958}"/>
              </a:ext>
            </a:extLst>
          </p:cNvPr>
          <p:cNvSpPr txBox="1">
            <a:spLocks/>
          </p:cNvSpPr>
          <p:nvPr/>
        </p:nvSpPr>
        <p:spPr>
          <a:xfrm>
            <a:off x="20832315" y="12801970"/>
            <a:ext cx="1283074" cy="574673"/>
          </a:xfrm>
          <a:prstGeom prst="rect">
            <a:avLst/>
          </a:prstGeom>
        </p:spPr>
        <p:txBody>
          <a:bodyPr vert="horz" wrap="square" lIns="189209" tIns="94605" rIns="0" bIns="94605" numCol="1" anchor="ctr" anchorCtr="0" compatLnSpc="1">
            <a:prstTxWarp prst="textNoShape">
              <a:avLst/>
            </a:prstTxWarp>
          </a:bodyPr>
          <a:lstStyle>
            <a:defPPr>
              <a:defRPr lang="de-DE"/>
            </a:defPPr>
            <a:lvl1pPr algn="r" rtl="0" fontAlgn="base">
              <a:spcBef>
                <a:spcPct val="0"/>
              </a:spcBef>
              <a:spcAft>
                <a:spcPct val="0"/>
              </a:spcAft>
              <a:defRPr sz="900" b="1" kern="1200">
                <a:solidFill>
                  <a:schemeClr val="tx1"/>
                </a:solidFill>
                <a:latin typeface="Arial Narrow"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fld id="{31F68A57-B606-4A3F-99BB-74E9B9B30CE6}" type="slidenum">
              <a:rPr lang="de-DE" altLang="de-DE" sz="1633">
                <a:solidFill>
                  <a:srgbClr val="000000"/>
                </a:solidFill>
              </a:rPr>
              <a:pPr/>
              <a:t>2</a:t>
            </a:fld>
            <a:endParaRPr lang="de-DE" altLang="de-DE" sz="1633" dirty="0">
              <a:solidFill>
                <a:srgbClr val="000000"/>
              </a:solidFill>
            </a:endParaRPr>
          </a:p>
        </p:txBody>
      </p:sp>
    </p:spTree>
    <p:extLst>
      <p:ext uri="{BB962C8B-B14F-4D97-AF65-F5344CB8AC3E}">
        <p14:creationId xmlns:p14="http://schemas.microsoft.com/office/powerpoint/2010/main" val="241539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F91FD28-3977-9143-B96C-F61AB1CB7EA8}"/>
              </a:ext>
            </a:extLst>
          </p:cNvPr>
          <p:cNvSpPr>
            <a:spLocks noGrp="1"/>
          </p:cNvSpPr>
          <p:nvPr>
            <p:ph type="title"/>
          </p:nvPr>
        </p:nvSpPr>
        <p:spPr/>
        <p:txBody>
          <a:bodyPr/>
          <a:lstStyle/>
          <a:p>
            <a:r>
              <a:rPr lang="en-US" dirty="0"/>
              <a:t>Rational Decision Making</a:t>
            </a:r>
            <a:br>
              <a:rPr lang="en-US" dirty="0"/>
            </a:br>
            <a:r>
              <a:rPr lang="en-US" b="0" dirty="0"/>
              <a:t>Core Argument</a:t>
            </a:r>
            <a:r>
              <a:rPr lang="en-US" dirty="0"/>
              <a:t> </a:t>
            </a:r>
            <a:br>
              <a:rPr lang="de-DE" dirty="0"/>
            </a:br>
            <a:endParaRPr lang="de-DE" dirty="0"/>
          </a:p>
        </p:txBody>
      </p:sp>
      <p:sp>
        <p:nvSpPr>
          <p:cNvPr id="6" name="Inhaltsplatzhalter 1">
            <a:extLst>
              <a:ext uri="{FF2B5EF4-FFF2-40B4-BE49-F238E27FC236}">
                <a16:creationId xmlns:a16="http://schemas.microsoft.com/office/drawing/2014/main" id="{A9700B63-A7C8-EC42-A2AB-F75A498369E7}"/>
              </a:ext>
            </a:extLst>
          </p:cNvPr>
          <p:cNvSpPr>
            <a:spLocks noGrp="1"/>
          </p:cNvSpPr>
          <p:nvPr>
            <p:ph sz="quarter" idx="13"/>
          </p:nvPr>
        </p:nvSpPr>
        <p:spPr>
          <a:xfrm>
            <a:off x="2849959" y="4114953"/>
            <a:ext cx="12017469" cy="7707047"/>
          </a:xfrm>
        </p:spPr>
        <p:txBody>
          <a:bodyPr/>
          <a:lstStyle/>
          <a:p>
            <a:pPr marL="0" indent="0">
              <a:buNone/>
            </a:pPr>
            <a:r>
              <a:rPr lang="en-US" dirty="0"/>
              <a:t>The rational theories of decision-making assume that every decision-maker </a:t>
            </a:r>
            <a:endParaRPr lang="de-DE" dirty="0"/>
          </a:p>
          <a:p>
            <a:pPr lvl="0">
              <a:buFont typeface="Wingdings" pitchFamily="2" charset="2"/>
              <a:buChar char="§"/>
            </a:pPr>
            <a:r>
              <a:rPr lang="en-US" dirty="0"/>
              <a:t>knows all the alternatives of action</a:t>
            </a:r>
            <a:endParaRPr lang="de-DE" dirty="0"/>
          </a:p>
          <a:p>
            <a:pPr lvl="0">
              <a:buFont typeface="Wingdings" pitchFamily="2" charset="2"/>
              <a:buChar char="§"/>
            </a:pPr>
            <a:r>
              <a:rPr lang="en-US" dirty="0"/>
              <a:t>knows all the consequences of every alternative course of action</a:t>
            </a:r>
            <a:endParaRPr lang="de-DE" dirty="0"/>
          </a:p>
          <a:p>
            <a:pPr lvl="0">
              <a:buFont typeface="Wingdings" pitchFamily="2" charset="2"/>
              <a:buChar char="§"/>
            </a:pPr>
            <a:r>
              <a:rPr lang="en-US" dirty="0"/>
              <a:t>has a consistent preference ordering for alternative courses of action, and</a:t>
            </a:r>
            <a:endParaRPr lang="de-DE" dirty="0"/>
          </a:p>
          <a:p>
            <a:pPr lvl="0">
              <a:buFont typeface="Wingdings" pitchFamily="2" charset="2"/>
              <a:buChar char="§"/>
            </a:pPr>
            <a:r>
              <a:rPr lang="en-US" dirty="0"/>
              <a:t>uses decision rules that can select a single action to take</a:t>
            </a:r>
            <a:endParaRPr lang="de-DE" dirty="0"/>
          </a:p>
          <a:p>
            <a:pPr marL="0" indent="0">
              <a:buNone/>
            </a:pPr>
            <a:endParaRPr lang="de-DE" dirty="0"/>
          </a:p>
        </p:txBody>
      </p:sp>
      <p:pic>
        <p:nvPicPr>
          <p:cNvPr id="8" name="Picture 4" descr="Schach, König, Schachfiguren, Bauern, Schach Spiel">
            <a:extLst>
              <a:ext uri="{FF2B5EF4-FFF2-40B4-BE49-F238E27FC236}">
                <a16:creationId xmlns:a16="http://schemas.microsoft.com/office/drawing/2014/main" id="{6FBAFC69-EF43-5E43-BFE7-F1A02E6FDE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62363" y="0"/>
            <a:ext cx="5780187" cy="3251354"/>
          </a:xfrm>
          <a:prstGeom prst="rect">
            <a:avLst/>
          </a:prstGeom>
          <a:noFill/>
          <a:extLst>
            <a:ext uri="{909E8E84-426E-40DD-AFC4-6F175D3DCCD1}">
              <a14:hiddenFill xmlns:a14="http://schemas.microsoft.com/office/drawing/2010/main">
                <a:solidFill>
                  <a:srgbClr val="FFFFFF"/>
                </a:solidFill>
              </a14:hiddenFill>
            </a:ext>
          </a:extLst>
        </p:spPr>
      </p:pic>
      <p:sp>
        <p:nvSpPr>
          <p:cNvPr id="9" name="Fußzeilenplatzhalter 5">
            <a:extLst>
              <a:ext uri="{FF2B5EF4-FFF2-40B4-BE49-F238E27FC236}">
                <a16:creationId xmlns:a16="http://schemas.microsoft.com/office/drawing/2014/main" id="{D10C6811-EB60-1540-BC69-6AAACFF77F11}"/>
              </a:ext>
            </a:extLst>
          </p:cNvPr>
          <p:cNvSpPr txBox="1">
            <a:spLocks/>
          </p:cNvSpPr>
          <p:nvPr/>
        </p:nvSpPr>
        <p:spPr>
          <a:xfrm>
            <a:off x="238027" y="12671164"/>
            <a:ext cx="12539642" cy="522485"/>
          </a:xfrm>
          <a:prstGeom prst="rect">
            <a:avLst/>
          </a:prstGeom>
        </p:spPr>
        <p:txBody>
          <a:bodyPr wrap="square" lIns="206029" tIns="103016" rIns="206029" bIns="103016" anchor="ctr"/>
          <a:lstStyle>
            <a:defPPr>
              <a:defRPr lang="de-DE"/>
            </a:defPPr>
            <a:lvl1pPr algn="l" rtl="0" fontAlgn="base">
              <a:spcBef>
                <a:spcPct val="0"/>
              </a:spcBef>
              <a:spcAft>
                <a:spcPct val="0"/>
              </a:spcAft>
              <a:defRPr sz="1000" b="1" kern="1200" cap="none" baseline="0">
                <a:solidFill>
                  <a:schemeClr val="tx1"/>
                </a:solidFill>
                <a:latin typeface="Arial Narrow" panose="020B0606020202030204"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r>
              <a:rPr lang="de-DE" sz="1814" b="0" dirty="0"/>
              <a:t>Prof. Dr. Markus Reihlen</a:t>
            </a:r>
          </a:p>
          <a:p>
            <a:r>
              <a:rPr lang="de-DE" sz="1814" b="0" dirty="0" err="1"/>
              <a:t>Leuphana</a:t>
            </a:r>
            <a:r>
              <a:rPr lang="de-DE" sz="1814" b="0" dirty="0"/>
              <a:t> University </a:t>
            </a:r>
            <a:r>
              <a:rPr lang="de-DE" sz="1814" b="0" dirty="0" err="1"/>
              <a:t>of</a:t>
            </a:r>
            <a:r>
              <a:rPr lang="de-DE" sz="1814" b="0" dirty="0"/>
              <a:t> Lüneburg</a:t>
            </a:r>
          </a:p>
        </p:txBody>
      </p:sp>
      <p:sp>
        <p:nvSpPr>
          <p:cNvPr id="10" name="Foliennummernplatzhalter 3">
            <a:extLst>
              <a:ext uri="{FF2B5EF4-FFF2-40B4-BE49-F238E27FC236}">
                <a16:creationId xmlns:a16="http://schemas.microsoft.com/office/drawing/2014/main" id="{5AC2D47A-5D9F-F840-9171-268DEBA43D23}"/>
              </a:ext>
            </a:extLst>
          </p:cNvPr>
          <p:cNvSpPr txBox="1">
            <a:spLocks/>
          </p:cNvSpPr>
          <p:nvPr/>
        </p:nvSpPr>
        <p:spPr>
          <a:xfrm>
            <a:off x="20832315" y="12801970"/>
            <a:ext cx="1283074" cy="574673"/>
          </a:xfrm>
          <a:prstGeom prst="rect">
            <a:avLst/>
          </a:prstGeom>
        </p:spPr>
        <p:txBody>
          <a:bodyPr vert="horz" wrap="square" lIns="189209" tIns="94605" rIns="0" bIns="94605" numCol="1" anchor="ctr" anchorCtr="0" compatLnSpc="1">
            <a:prstTxWarp prst="textNoShape">
              <a:avLst/>
            </a:prstTxWarp>
          </a:bodyPr>
          <a:lstStyle>
            <a:defPPr>
              <a:defRPr lang="de-DE"/>
            </a:defPPr>
            <a:lvl1pPr algn="r" rtl="0" fontAlgn="base">
              <a:spcBef>
                <a:spcPct val="0"/>
              </a:spcBef>
              <a:spcAft>
                <a:spcPct val="0"/>
              </a:spcAft>
              <a:defRPr sz="900" b="1" kern="1200">
                <a:solidFill>
                  <a:schemeClr val="tx1"/>
                </a:solidFill>
                <a:latin typeface="Arial Narrow"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fld id="{31F68A57-B606-4A3F-99BB-74E9B9B30CE6}" type="slidenum">
              <a:rPr lang="de-DE" altLang="de-DE" sz="1633">
                <a:solidFill>
                  <a:srgbClr val="000000"/>
                </a:solidFill>
              </a:rPr>
              <a:pPr/>
              <a:t>3</a:t>
            </a:fld>
            <a:endParaRPr lang="de-DE" altLang="de-DE" sz="1633" dirty="0">
              <a:solidFill>
                <a:srgbClr val="000000"/>
              </a:solidFill>
            </a:endParaRPr>
          </a:p>
        </p:txBody>
      </p:sp>
    </p:spTree>
    <p:extLst>
      <p:ext uri="{BB962C8B-B14F-4D97-AF65-F5344CB8AC3E}">
        <p14:creationId xmlns:p14="http://schemas.microsoft.com/office/powerpoint/2010/main" val="3925759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F91FD28-3977-9143-B96C-F61AB1CB7EA8}"/>
              </a:ext>
            </a:extLst>
          </p:cNvPr>
          <p:cNvSpPr>
            <a:spLocks noGrp="1"/>
          </p:cNvSpPr>
          <p:nvPr>
            <p:ph type="title"/>
          </p:nvPr>
        </p:nvSpPr>
        <p:spPr/>
        <p:txBody>
          <a:bodyPr/>
          <a:lstStyle/>
          <a:p>
            <a:r>
              <a:rPr lang="en-US" dirty="0"/>
              <a:t>Rational Decision Making</a:t>
            </a:r>
            <a:br>
              <a:rPr lang="en-US" dirty="0"/>
            </a:br>
            <a:r>
              <a:rPr lang="en-US" b="0" dirty="0"/>
              <a:t>Critique</a:t>
            </a:r>
            <a:r>
              <a:rPr lang="de-DE" b="0" dirty="0"/>
              <a:t> </a:t>
            </a:r>
            <a:r>
              <a:rPr lang="en-US" dirty="0"/>
              <a:t> </a:t>
            </a:r>
            <a:br>
              <a:rPr lang="de-DE" dirty="0"/>
            </a:br>
            <a:endParaRPr lang="de-DE" dirty="0"/>
          </a:p>
        </p:txBody>
      </p:sp>
      <p:sp>
        <p:nvSpPr>
          <p:cNvPr id="6" name="Inhaltsplatzhalter 1">
            <a:extLst>
              <a:ext uri="{FF2B5EF4-FFF2-40B4-BE49-F238E27FC236}">
                <a16:creationId xmlns:a16="http://schemas.microsoft.com/office/drawing/2014/main" id="{A9700B63-A7C8-EC42-A2AB-F75A498369E7}"/>
              </a:ext>
            </a:extLst>
          </p:cNvPr>
          <p:cNvSpPr>
            <a:spLocks noGrp="1"/>
          </p:cNvSpPr>
          <p:nvPr>
            <p:ph sz="quarter" idx="13"/>
          </p:nvPr>
        </p:nvSpPr>
        <p:spPr>
          <a:xfrm>
            <a:off x="2849959" y="4114953"/>
            <a:ext cx="12017469" cy="7707047"/>
          </a:xfrm>
        </p:spPr>
        <p:txBody>
          <a:bodyPr/>
          <a:lstStyle/>
          <a:p>
            <a:pPr lvl="0">
              <a:buFont typeface="Wingdings" pitchFamily="2" charset="2"/>
              <a:buChar char="§"/>
            </a:pPr>
            <a:r>
              <a:rPr lang="de-DE" dirty="0" err="1"/>
              <a:t>From</a:t>
            </a:r>
            <a:r>
              <a:rPr lang="de-DE" dirty="0"/>
              <a:t> ideal </a:t>
            </a:r>
            <a:r>
              <a:rPr lang="de-DE" dirty="0" err="1"/>
              <a:t>to</a:t>
            </a:r>
            <a:r>
              <a:rPr lang="de-DE" dirty="0"/>
              <a:t> </a:t>
            </a:r>
            <a:r>
              <a:rPr lang="de-DE" dirty="0" err="1"/>
              <a:t>bounded</a:t>
            </a:r>
            <a:r>
              <a:rPr lang="de-DE" dirty="0"/>
              <a:t> </a:t>
            </a:r>
            <a:r>
              <a:rPr lang="de-DE" dirty="0" err="1"/>
              <a:t>rationality</a:t>
            </a:r>
            <a:r>
              <a:rPr lang="de-DE" dirty="0"/>
              <a:t> (Simon, 1957)</a:t>
            </a:r>
          </a:p>
          <a:p>
            <a:pPr>
              <a:buFont typeface="Wingdings" pitchFamily="2" charset="2"/>
              <a:buChar char="§"/>
            </a:pPr>
            <a:r>
              <a:rPr lang="en-US" dirty="0"/>
              <a:t>The logic of foolishness and adaptive intelligence (March, 2006)</a:t>
            </a:r>
            <a:endParaRPr lang="de-DE" dirty="0"/>
          </a:p>
          <a:p>
            <a:pPr lvl="0">
              <a:buFont typeface="Wingdings" pitchFamily="2" charset="2"/>
              <a:buChar char="§"/>
            </a:pPr>
            <a:r>
              <a:rPr lang="en-US" dirty="0"/>
              <a:t>Decision problems are not objective, but interpreted and enacted by decision-makers (</a:t>
            </a:r>
            <a:r>
              <a:rPr lang="de-DE" dirty="0"/>
              <a:t>Daft &amp; </a:t>
            </a:r>
            <a:r>
              <a:rPr lang="de-DE" dirty="0" err="1"/>
              <a:t>Weick</a:t>
            </a:r>
            <a:r>
              <a:rPr lang="de-DE" dirty="0"/>
              <a:t>, 1984)</a:t>
            </a:r>
          </a:p>
          <a:p>
            <a:pPr>
              <a:buFont typeface="Wingdings" pitchFamily="2" charset="2"/>
              <a:buChar char="§"/>
            </a:pPr>
            <a:r>
              <a:rPr lang="en-US" dirty="0"/>
              <a:t>Organizational decision-making is infused by group dynamics and power plays (</a:t>
            </a:r>
            <a:r>
              <a:rPr lang="de-DE" dirty="0" err="1"/>
              <a:t>Pettigrew</a:t>
            </a:r>
            <a:r>
              <a:rPr lang="de-DE" dirty="0"/>
              <a:t>, 2014)</a:t>
            </a:r>
          </a:p>
        </p:txBody>
      </p:sp>
      <p:pic>
        <p:nvPicPr>
          <p:cNvPr id="8" name="Picture 4" descr="Schach, König, Schachfiguren, Bauern, Schach Spiel">
            <a:extLst>
              <a:ext uri="{FF2B5EF4-FFF2-40B4-BE49-F238E27FC236}">
                <a16:creationId xmlns:a16="http://schemas.microsoft.com/office/drawing/2014/main" id="{6FBAFC69-EF43-5E43-BFE7-F1A02E6FDE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62363" y="3643"/>
            <a:ext cx="5780187" cy="3251354"/>
          </a:xfrm>
          <a:prstGeom prst="rect">
            <a:avLst/>
          </a:prstGeom>
          <a:noFill/>
          <a:extLst>
            <a:ext uri="{909E8E84-426E-40DD-AFC4-6F175D3DCCD1}">
              <a14:hiddenFill xmlns:a14="http://schemas.microsoft.com/office/drawing/2010/main">
                <a:solidFill>
                  <a:srgbClr val="FFFFFF"/>
                </a:solidFill>
              </a14:hiddenFill>
            </a:ext>
          </a:extLst>
        </p:spPr>
      </p:pic>
      <p:sp>
        <p:nvSpPr>
          <p:cNvPr id="9" name="Fußzeilenplatzhalter 5">
            <a:extLst>
              <a:ext uri="{FF2B5EF4-FFF2-40B4-BE49-F238E27FC236}">
                <a16:creationId xmlns:a16="http://schemas.microsoft.com/office/drawing/2014/main" id="{65563E06-80C5-B74A-90B6-150A9C5CC318}"/>
              </a:ext>
            </a:extLst>
          </p:cNvPr>
          <p:cNvSpPr txBox="1">
            <a:spLocks/>
          </p:cNvSpPr>
          <p:nvPr/>
        </p:nvSpPr>
        <p:spPr>
          <a:xfrm>
            <a:off x="238027" y="12671164"/>
            <a:ext cx="12539642" cy="522485"/>
          </a:xfrm>
          <a:prstGeom prst="rect">
            <a:avLst/>
          </a:prstGeom>
        </p:spPr>
        <p:txBody>
          <a:bodyPr wrap="square" lIns="206029" tIns="103016" rIns="206029" bIns="103016" anchor="ctr"/>
          <a:lstStyle>
            <a:defPPr>
              <a:defRPr lang="de-DE"/>
            </a:defPPr>
            <a:lvl1pPr algn="l" rtl="0" fontAlgn="base">
              <a:spcBef>
                <a:spcPct val="0"/>
              </a:spcBef>
              <a:spcAft>
                <a:spcPct val="0"/>
              </a:spcAft>
              <a:defRPr sz="1000" b="1" kern="1200" cap="none" baseline="0">
                <a:solidFill>
                  <a:schemeClr val="tx1"/>
                </a:solidFill>
                <a:latin typeface="Arial Narrow" panose="020B0606020202030204"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r>
              <a:rPr lang="de-DE" sz="1814" b="0" dirty="0"/>
              <a:t>Prof. Dr. Markus Reihlen</a:t>
            </a:r>
          </a:p>
          <a:p>
            <a:r>
              <a:rPr lang="de-DE" sz="1814" b="0" dirty="0" err="1"/>
              <a:t>Leuphana</a:t>
            </a:r>
            <a:r>
              <a:rPr lang="de-DE" sz="1814" b="0" dirty="0"/>
              <a:t> University </a:t>
            </a:r>
            <a:r>
              <a:rPr lang="de-DE" sz="1814" b="0" dirty="0" err="1"/>
              <a:t>of</a:t>
            </a:r>
            <a:r>
              <a:rPr lang="de-DE" sz="1814" b="0" dirty="0"/>
              <a:t> Lüneburg</a:t>
            </a:r>
          </a:p>
        </p:txBody>
      </p:sp>
      <p:sp>
        <p:nvSpPr>
          <p:cNvPr id="10" name="Foliennummernplatzhalter 3">
            <a:extLst>
              <a:ext uri="{FF2B5EF4-FFF2-40B4-BE49-F238E27FC236}">
                <a16:creationId xmlns:a16="http://schemas.microsoft.com/office/drawing/2014/main" id="{2C124424-145B-1D4B-8B5C-D270D21FEEEF}"/>
              </a:ext>
            </a:extLst>
          </p:cNvPr>
          <p:cNvSpPr txBox="1">
            <a:spLocks/>
          </p:cNvSpPr>
          <p:nvPr/>
        </p:nvSpPr>
        <p:spPr>
          <a:xfrm>
            <a:off x="20832315" y="12801970"/>
            <a:ext cx="1283074" cy="574673"/>
          </a:xfrm>
          <a:prstGeom prst="rect">
            <a:avLst/>
          </a:prstGeom>
        </p:spPr>
        <p:txBody>
          <a:bodyPr vert="horz" wrap="square" lIns="189209" tIns="94605" rIns="0" bIns="94605" numCol="1" anchor="ctr" anchorCtr="0" compatLnSpc="1">
            <a:prstTxWarp prst="textNoShape">
              <a:avLst/>
            </a:prstTxWarp>
          </a:bodyPr>
          <a:lstStyle>
            <a:defPPr>
              <a:defRPr lang="de-DE"/>
            </a:defPPr>
            <a:lvl1pPr algn="r" rtl="0" fontAlgn="base">
              <a:spcBef>
                <a:spcPct val="0"/>
              </a:spcBef>
              <a:spcAft>
                <a:spcPct val="0"/>
              </a:spcAft>
              <a:defRPr sz="900" b="1" kern="1200">
                <a:solidFill>
                  <a:schemeClr val="tx1"/>
                </a:solidFill>
                <a:latin typeface="Arial Narrow"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fld id="{31F68A57-B606-4A3F-99BB-74E9B9B30CE6}" type="slidenum">
              <a:rPr lang="de-DE" altLang="de-DE" sz="1633">
                <a:solidFill>
                  <a:srgbClr val="000000"/>
                </a:solidFill>
              </a:rPr>
              <a:pPr/>
              <a:t>4</a:t>
            </a:fld>
            <a:endParaRPr lang="de-DE" altLang="de-DE" sz="1633" dirty="0">
              <a:solidFill>
                <a:srgbClr val="000000"/>
              </a:solidFill>
            </a:endParaRPr>
          </a:p>
        </p:txBody>
      </p:sp>
    </p:spTree>
    <p:extLst>
      <p:ext uri="{BB962C8B-B14F-4D97-AF65-F5344CB8AC3E}">
        <p14:creationId xmlns:p14="http://schemas.microsoft.com/office/powerpoint/2010/main" val="2450736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0EE811F-D810-B841-A43E-C86E71AD97E8}"/>
              </a:ext>
            </a:extLst>
          </p:cNvPr>
          <p:cNvSpPr>
            <a:spLocks noGrp="1"/>
          </p:cNvSpPr>
          <p:nvPr>
            <p:ph type="title"/>
          </p:nvPr>
        </p:nvSpPr>
        <p:spPr/>
        <p:txBody>
          <a:bodyPr/>
          <a:lstStyle/>
          <a:p>
            <a:r>
              <a:rPr lang="en-US" dirty="0"/>
              <a:t>Decision Making as Sensemaking</a:t>
            </a:r>
            <a:br>
              <a:rPr lang="en-US" dirty="0"/>
            </a:br>
            <a:r>
              <a:rPr lang="de-DE" b="0" dirty="0"/>
              <a:t>Scenario</a:t>
            </a:r>
            <a:br>
              <a:rPr lang="de-DE" dirty="0"/>
            </a:br>
            <a:br>
              <a:rPr lang="de-DE" dirty="0"/>
            </a:br>
            <a:endParaRPr lang="de-DE" dirty="0"/>
          </a:p>
        </p:txBody>
      </p:sp>
      <p:sp>
        <p:nvSpPr>
          <p:cNvPr id="8" name="Inhaltsplatzhalter 7">
            <a:extLst>
              <a:ext uri="{FF2B5EF4-FFF2-40B4-BE49-F238E27FC236}">
                <a16:creationId xmlns:a16="http://schemas.microsoft.com/office/drawing/2014/main" id="{1F29E0B3-55E5-014F-AC36-32FC3BD69F4C}"/>
              </a:ext>
            </a:extLst>
          </p:cNvPr>
          <p:cNvSpPr>
            <a:spLocks noGrp="1"/>
          </p:cNvSpPr>
          <p:nvPr>
            <p:ph sz="quarter" idx="13"/>
          </p:nvPr>
        </p:nvSpPr>
        <p:spPr/>
        <p:txBody>
          <a:bodyPr/>
          <a:lstStyle/>
          <a:p>
            <a:pPr marL="0" indent="0">
              <a:buNone/>
            </a:pPr>
            <a:r>
              <a:rPr lang="en-US" dirty="0"/>
              <a:t>Protagonist: Especially Karl Weick (</a:t>
            </a:r>
            <a:r>
              <a:rPr lang="de-DE" dirty="0"/>
              <a:t>1995). </a:t>
            </a:r>
          </a:p>
          <a:p>
            <a:pPr marL="0" indent="0">
              <a:buNone/>
            </a:pPr>
            <a:r>
              <a:rPr lang="en-US" dirty="0"/>
              <a:t>Conditions: Ambiguity, information incompleteness, and </a:t>
            </a:r>
          </a:p>
          <a:p>
            <a:pPr marL="0" indent="0">
              <a:buNone/>
            </a:pPr>
            <a:r>
              <a:rPr lang="en-US" dirty="0"/>
              <a:t>contradictory information. </a:t>
            </a:r>
          </a:p>
          <a:p>
            <a:pPr marL="0" indent="0">
              <a:buNone/>
            </a:pPr>
            <a:endParaRPr lang="en-US" dirty="0"/>
          </a:p>
          <a:p>
            <a:pPr marL="0" indent="0">
              <a:buNone/>
            </a:pPr>
            <a:r>
              <a:rPr lang="en-US" b="1" dirty="0"/>
              <a:t>Sensemaking entails:</a:t>
            </a:r>
            <a:endParaRPr lang="de-DE" b="1" dirty="0"/>
          </a:p>
          <a:p>
            <a:pPr>
              <a:buFont typeface="Wingdings" pitchFamily="2" charset="2"/>
              <a:buChar char="§"/>
            </a:pPr>
            <a:r>
              <a:rPr lang="en-US" dirty="0"/>
              <a:t>Changes in perceptions to make them mutually consistent</a:t>
            </a:r>
            <a:endParaRPr lang="de-DE" dirty="0"/>
          </a:p>
          <a:p>
            <a:pPr lvl="0">
              <a:buFont typeface="Wingdings" pitchFamily="2" charset="2"/>
              <a:buChar char="§"/>
            </a:pPr>
            <a:r>
              <a:rPr lang="en-US" dirty="0"/>
              <a:t>Changes in goals and expectations to make them consistent with perceptions</a:t>
            </a:r>
            <a:endParaRPr lang="de-DE" dirty="0"/>
          </a:p>
          <a:p>
            <a:pPr lvl="0">
              <a:buFont typeface="Wingdings" pitchFamily="2" charset="2"/>
              <a:buChar char="§"/>
            </a:pPr>
            <a:r>
              <a:rPr lang="en-US" dirty="0"/>
              <a:t>Changes in perceptions to make them consistent with actions already taken; and</a:t>
            </a:r>
            <a:endParaRPr lang="de-DE" dirty="0"/>
          </a:p>
          <a:p>
            <a:pPr lvl="0">
              <a:buFont typeface="Wingdings" pitchFamily="2" charset="2"/>
              <a:buChar char="§"/>
            </a:pPr>
            <a:r>
              <a:rPr lang="en-US" dirty="0"/>
              <a:t>Active efforts to manipulate the environment to make them consistent with one’s perceptions and desires. </a:t>
            </a:r>
            <a:endParaRPr lang="de-DE" dirty="0"/>
          </a:p>
          <a:p>
            <a:pPr marL="0" indent="0">
              <a:buNone/>
            </a:pPr>
            <a:endParaRPr lang="de-DE" dirty="0"/>
          </a:p>
        </p:txBody>
      </p:sp>
      <p:pic>
        <p:nvPicPr>
          <p:cNvPr id="9" name="Grafik 8">
            <a:extLst>
              <a:ext uri="{FF2B5EF4-FFF2-40B4-BE49-F238E27FC236}">
                <a16:creationId xmlns:a16="http://schemas.microsoft.com/office/drawing/2014/main" id="{EE3AF27B-A24E-0F4F-A29D-2721E327AA8F}"/>
              </a:ext>
            </a:extLst>
          </p:cNvPr>
          <p:cNvPicPr>
            <a:picLocks noChangeAspect="1"/>
          </p:cNvPicPr>
          <p:nvPr/>
        </p:nvPicPr>
        <p:blipFill>
          <a:blip r:embed="rId2"/>
          <a:stretch>
            <a:fillRect/>
          </a:stretch>
        </p:blipFill>
        <p:spPr>
          <a:xfrm>
            <a:off x="17140450" y="0"/>
            <a:ext cx="5802100" cy="3539489"/>
          </a:xfrm>
          <a:prstGeom prst="rect">
            <a:avLst/>
          </a:prstGeom>
        </p:spPr>
      </p:pic>
      <p:sp>
        <p:nvSpPr>
          <p:cNvPr id="7" name="Fußzeilenplatzhalter 5">
            <a:extLst>
              <a:ext uri="{FF2B5EF4-FFF2-40B4-BE49-F238E27FC236}">
                <a16:creationId xmlns:a16="http://schemas.microsoft.com/office/drawing/2014/main" id="{783FE848-9439-C744-8A80-85DBC12C83C1}"/>
              </a:ext>
            </a:extLst>
          </p:cNvPr>
          <p:cNvSpPr txBox="1">
            <a:spLocks/>
          </p:cNvSpPr>
          <p:nvPr/>
        </p:nvSpPr>
        <p:spPr>
          <a:xfrm>
            <a:off x="238027" y="12671164"/>
            <a:ext cx="12539642" cy="522485"/>
          </a:xfrm>
          <a:prstGeom prst="rect">
            <a:avLst/>
          </a:prstGeom>
        </p:spPr>
        <p:txBody>
          <a:bodyPr wrap="square" lIns="206029" tIns="103016" rIns="206029" bIns="103016" anchor="ctr"/>
          <a:lstStyle>
            <a:defPPr>
              <a:defRPr lang="de-DE"/>
            </a:defPPr>
            <a:lvl1pPr algn="l" rtl="0" fontAlgn="base">
              <a:spcBef>
                <a:spcPct val="0"/>
              </a:spcBef>
              <a:spcAft>
                <a:spcPct val="0"/>
              </a:spcAft>
              <a:defRPr sz="1000" b="1" kern="1200" cap="none" baseline="0">
                <a:solidFill>
                  <a:schemeClr val="tx1"/>
                </a:solidFill>
                <a:latin typeface="Arial Narrow" panose="020B0606020202030204"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r>
              <a:rPr lang="de-DE" sz="1814" b="0" dirty="0"/>
              <a:t>Prof. Dr. Markus Reihlen</a:t>
            </a:r>
          </a:p>
          <a:p>
            <a:r>
              <a:rPr lang="de-DE" sz="1814" b="0" dirty="0" err="1"/>
              <a:t>Leuphana</a:t>
            </a:r>
            <a:r>
              <a:rPr lang="de-DE" sz="1814" b="0" dirty="0"/>
              <a:t> University </a:t>
            </a:r>
            <a:r>
              <a:rPr lang="de-DE" sz="1814" b="0" dirty="0" err="1"/>
              <a:t>of</a:t>
            </a:r>
            <a:r>
              <a:rPr lang="de-DE" sz="1814" b="0" dirty="0"/>
              <a:t> Lüneburg</a:t>
            </a:r>
          </a:p>
        </p:txBody>
      </p:sp>
      <p:sp>
        <p:nvSpPr>
          <p:cNvPr id="10" name="Foliennummernplatzhalter 3">
            <a:extLst>
              <a:ext uri="{FF2B5EF4-FFF2-40B4-BE49-F238E27FC236}">
                <a16:creationId xmlns:a16="http://schemas.microsoft.com/office/drawing/2014/main" id="{2CE56C59-EA1A-134F-A974-7BCB077B37D6}"/>
              </a:ext>
            </a:extLst>
          </p:cNvPr>
          <p:cNvSpPr txBox="1">
            <a:spLocks/>
          </p:cNvSpPr>
          <p:nvPr/>
        </p:nvSpPr>
        <p:spPr>
          <a:xfrm>
            <a:off x="20832315" y="12801970"/>
            <a:ext cx="1283074" cy="574673"/>
          </a:xfrm>
          <a:prstGeom prst="rect">
            <a:avLst/>
          </a:prstGeom>
        </p:spPr>
        <p:txBody>
          <a:bodyPr vert="horz" wrap="square" lIns="189209" tIns="94605" rIns="0" bIns="94605" numCol="1" anchor="ctr" anchorCtr="0" compatLnSpc="1">
            <a:prstTxWarp prst="textNoShape">
              <a:avLst/>
            </a:prstTxWarp>
          </a:bodyPr>
          <a:lstStyle>
            <a:defPPr>
              <a:defRPr lang="de-DE"/>
            </a:defPPr>
            <a:lvl1pPr algn="r" rtl="0" fontAlgn="base">
              <a:spcBef>
                <a:spcPct val="0"/>
              </a:spcBef>
              <a:spcAft>
                <a:spcPct val="0"/>
              </a:spcAft>
              <a:defRPr sz="900" b="1" kern="1200">
                <a:solidFill>
                  <a:schemeClr val="tx1"/>
                </a:solidFill>
                <a:latin typeface="Arial Narrow"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fld id="{31F68A57-B606-4A3F-99BB-74E9B9B30CE6}" type="slidenum">
              <a:rPr lang="de-DE" altLang="de-DE" sz="1633">
                <a:solidFill>
                  <a:srgbClr val="000000"/>
                </a:solidFill>
              </a:rPr>
              <a:pPr/>
              <a:t>5</a:t>
            </a:fld>
            <a:endParaRPr lang="de-DE" altLang="de-DE" sz="1633" dirty="0">
              <a:solidFill>
                <a:srgbClr val="000000"/>
              </a:solidFill>
            </a:endParaRPr>
          </a:p>
        </p:txBody>
      </p:sp>
    </p:spTree>
    <p:extLst>
      <p:ext uri="{BB962C8B-B14F-4D97-AF65-F5344CB8AC3E}">
        <p14:creationId xmlns:p14="http://schemas.microsoft.com/office/powerpoint/2010/main" val="1124686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0EE811F-D810-B841-A43E-C86E71AD97E8}"/>
              </a:ext>
            </a:extLst>
          </p:cNvPr>
          <p:cNvSpPr>
            <a:spLocks noGrp="1"/>
          </p:cNvSpPr>
          <p:nvPr>
            <p:ph type="title"/>
          </p:nvPr>
        </p:nvSpPr>
        <p:spPr/>
        <p:txBody>
          <a:bodyPr/>
          <a:lstStyle/>
          <a:p>
            <a:r>
              <a:rPr lang="en-US" dirty="0"/>
              <a:t>Decision Making as Sensemaking</a:t>
            </a:r>
            <a:br>
              <a:rPr lang="en-US" dirty="0"/>
            </a:br>
            <a:r>
              <a:rPr lang="de-DE" b="0" dirty="0"/>
              <a:t>Extension</a:t>
            </a:r>
            <a:br>
              <a:rPr lang="de-DE" dirty="0"/>
            </a:br>
            <a:br>
              <a:rPr lang="de-DE" dirty="0"/>
            </a:br>
            <a:endParaRPr lang="de-DE" dirty="0"/>
          </a:p>
        </p:txBody>
      </p:sp>
      <p:sp>
        <p:nvSpPr>
          <p:cNvPr id="8" name="Inhaltsplatzhalter 7">
            <a:extLst>
              <a:ext uri="{FF2B5EF4-FFF2-40B4-BE49-F238E27FC236}">
                <a16:creationId xmlns:a16="http://schemas.microsoft.com/office/drawing/2014/main" id="{1F29E0B3-55E5-014F-AC36-32FC3BD69F4C}"/>
              </a:ext>
            </a:extLst>
          </p:cNvPr>
          <p:cNvSpPr>
            <a:spLocks noGrp="1"/>
          </p:cNvSpPr>
          <p:nvPr>
            <p:ph sz="quarter" idx="13"/>
          </p:nvPr>
        </p:nvSpPr>
        <p:spPr/>
        <p:txBody>
          <a:bodyPr/>
          <a:lstStyle/>
          <a:p>
            <a:pPr>
              <a:buFont typeface="Wingdings" pitchFamily="2" charset="2"/>
              <a:buChar char="§"/>
            </a:pPr>
            <a:r>
              <a:rPr lang="en-US" b="1" dirty="0"/>
              <a:t>Breakdown in sensemaking (</a:t>
            </a:r>
            <a:r>
              <a:rPr lang="de-DE" dirty="0" err="1"/>
              <a:t>Weick</a:t>
            </a:r>
            <a:r>
              <a:rPr lang="de-DE" dirty="0"/>
              <a:t>, 1993; </a:t>
            </a:r>
            <a:br>
              <a:rPr lang="de-DE" dirty="0"/>
            </a:br>
            <a:r>
              <a:rPr lang="de-DE" dirty="0" err="1"/>
              <a:t>Weick</a:t>
            </a:r>
            <a:r>
              <a:rPr lang="de-DE" dirty="0"/>
              <a:t>, &amp; Roberts, 1993). </a:t>
            </a:r>
            <a:endParaRPr lang="en-US" b="1" dirty="0"/>
          </a:p>
          <a:p>
            <a:pPr>
              <a:buFont typeface="Wingdings" pitchFamily="2" charset="2"/>
              <a:buChar char="§"/>
            </a:pPr>
            <a:endParaRPr lang="en-US" b="1" dirty="0"/>
          </a:p>
          <a:p>
            <a:pPr>
              <a:buFont typeface="Wingdings" pitchFamily="2" charset="2"/>
              <a:buChar char="§"/>
            </a:pPr>
            <a:r>
              <a:rPr lang="en-US" b="1" dirty="0"/>
              <a:t>Dealing with inaccurate and unreliable information </a:t>
            </a:r>
            <a:r>
              <a:rPr lang="en-US" dirty="0"/>
              <a:t>(</a:t>
            </a:r>
            <a:r>
              <a:rPr lang="en-US" dirty="0" err="1"/>
              <a:t>Mezias</a:t>
            </a:r>
            <a:r>
              <a:rPr lang="en-US" dirty="0"/>
              <a:t> &amp; Starbucks, 2012)</a:t>
            </a:r>
            <a:endParaRPr lang="en-US" b="1" dirty="0"/>
          </a:p>
          <a:p>
            <a:endParaRPr lang="en-US" b="1" dirty="0"/>
          </a:p>
          <a:p>
            <a:pPr>
              <a:buFont typeface="Wingdings" pitchFamily="2" charset="2"/>
              <a:buChar char="§"/>
            </a:pPr>
            <a:r>
              <a:rPr lang="en-US" b="1" dirty="0"/>
              <a:t>How do decision-makers respond to inaccuracy and unreliable perceptions? </a:t>
            </a:r>
            <a:endParaRPr lang="de-DE" b="1" dirty="0"/>
          </a:p>
          <a:p>
            <a:pPr lvl="2">
              <a:buFont typeface="Wingdings" pitchFamily="2" charset="2"/>
              <a:buChar char="§"/>
            </a:pPr>
            <a:r>
              <a:rPr lang="en-US" dirty="0"/>
              <a:t>Seeking more data </a:t>
            </a:r>
          </a:p>
          <a:p>
            <a:pPr lvl="2">
              <a:buFont typeface="Wingdings" pitchFamily="2" charset="2"/>
              <a:buChar char="§"/>
            </a:pPr>
            <a:r>
              <a:rPr lang="en-US" dirty="0"/>
              <a:t>Reverting to ideology</a:t>
            </a:r>
          </a:p>
          <a:p>
            <a:pPr lvl="2">
              <a:buFont typeface="Wingdings" pitchFamily="2" charset="2"/>
              <a:buChar char="§"/>
            </a:pPr>
            <a:r>
              <a:rPr lang="en-US" dirty="0"/>
              <a:t>Influencing the audiences</a:t>
            </a:r>
            <a:endParaRPr lang="de-DE" dirty="0"/>
          </a:p>
          <a:p>
            <a:pPr lvl="2">
              <a:buFont typeface="Wingdings" pitchFamily="2" charset="2"/>
              <a:buChar char="§"/>
            </a:pPr>
            <a:r>
              <a:rPr lang="en-US" dirty="0"/>
              <a:t>Piecemeal social engineering</a:t>
            </a:r>
            <a:endParaRPr lang="de-DE" dirty="0"/>
          </a:p>
          <a:p>
            <a:pPr marL="0" indent="0">
              <a:buNone/>
            </a:pPr>
            <a:endParaRPr lang="de-DE" dirty="0"/>
          </a:p>
        </p:txBody>
      </p:sp>
      <p:pic>
        <p:nvPicPr>
          <p:cNvPr id="10" name="Grafik 9">
            <a:extLst>
              <a:ext uri="{FF2B5EF4-FFF2-40B4-BE49-F238E27FC236}">
                <a16:creationId xmlns:a16="http://schemas.microsoft.com/office/drawing/2014/main" id="{39AF5683-BEC7-6145-B0A1-0AA1744452EC}"/>
              </a:ext>
            </a:extLst>
          </p:cNvPr>
          <p:cNvPicPr>
            <a:picLocks noChangeAspect="1"/>
          </p:cNvPicPr>
          <p:nvPr/>
        </p:nvPicPr>
        <p:blipFill>
          <a:blip r:embed="rId2"/>
          <a:stretch>
            <a:fillRect/>
          </a:stretch>
        </p:blipFill>
        <p:spPr>
          <a:xfrm>
            <a:off x="17140450" y="-33454"/>
            <a:ext cx="5802100" cy="3539489"/>
          </a:xfrm>
          <a:prstGeom prst="rect">
            <a:avLst/>
          </a:prstGeom>
        </p:spPr>
      </p:pic>
      <p:sp>
        <p:nvSpPr>
          <p:cNvPr id="7" name="Fußzeilenplatzhalter 5">
            <a:extLst>
              <a:ext uri="{FF2B5EF4-FFF2-40B4-BE49-F238E27FC236}">
                <a16:creationId xmlns:a16="http://schemas.microsoft.com/office/drawing/2014/main" id="{CBD706FB-B9AF-9C43-9044-9016EFCCD705}"/>
              </a:ext>
            </a:extLst>
          </p:cNvPr>
          <p:cNvSpPr txBox="1">
            <a:spLocks/>
          </p:cNvSpPr>
          <p:nvPr/>
        </p:nvSpPr>
        <p:spPr>
          <a:xfrm>
            <a:off x="238027" y="12671164"/>
            <a:ext cx="12539642" cy="522485"/>
          </a:xfrm>
          <a:prstGeom prst="rect">
            <a:avLst/>
          </a:prstGeom>
        </p:spPr>
        <p:txBody>
          <a:bodyPr wrap="square" lIns="206029" tIns="103016" rIns="206029" bIns="103016" anchor="ctr"/>
          <a:lstStyle>
            <a:defPPr>
              <a:defRPr lang="de-DE"/>
            </a:defPPr>
            <a:lvl1pPr algn="l" rtl="0" fontAlgn="base">
              <a:spcBef>
                <a:spcPct val="0"/>
              </a:spcBef>
              <a:spcAft>
                <a:spcPct val="0"/>
              </a:spcAft>
              <a:defRPr sz="1000" b="1" kern="1200" cap="none" baseline="0">
                <a:solidFill>
                  <a:schemeClr val="tx1"/>
                </a:solidFill>
                <a:latin typeface="Arial Narrow" panose="020B0606020202030204"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r>
              <a:rPr lang="de-DE" sz="1814" b="0" dirty="0"/>
              <a:t>Prof. Dr. Markus Reihlen</a:t>
            </a:r>
          </a:p>
          <a:p>
            <a:r>
              <a:rPr lang="de-DE" sz="1814" b="0" dirty="0" err="1"/>
              <a:t>Leuphana</a:t>
            </a:r>
            <a:r>
              <a:rPr lang="de-DE" sz="1814" b="0" dirty="0"/>
              <a:t> University </a:t>
            </a:r>
            <a:r>
              <a:rPr lang="de-DE" sz="1814" b="0" dirty="0" err="1"/>
              <a:t>of</a:t>
            </a:r>
            <a:r>
              <a:rPr lang="de-DE" sz="1814" b="0" dirty="0"/>
              <a:t> Lüneburg</a:t>
            </a:r>
          </a:p>
        </p:txBody>
      </p:sp>
      <p:sp>
        <p:nvSpPr>
          <p:cNvPr id="9" name="Foliennummernplatzhalter 3">
            <a:extLst>
              <a:ext uri="{FF2B5EF4-FFF2-40B4-BE49-F238E27FC236}">
                <a16:creationId xmlns:a16="http://schemas.microsoft.com/office/drawing/2014/main" id="{E21EE94B-F857-1C4A-9324-D2383966EBF1}"/>
              </a:ext>
            </a:extLst>
          </p:cNvPr>
          <p:cNvSpPr txBox="1">
            <a:spLocks/>
          </p:cNvSpPr>
          <p:nvPr/>
        </p:nvSpPr>
        <p:spPr>
          <a:xfrm>
            <a:off x="20832315" y="12801970"/>
            <a:ext cx="1283074" cy="574673"/>
          </a:xfrm>
          <a:prstGeom prst="rect">
            <a:avLst/>
          </a:prstGeom>
        </p:spPr>
        <p:txBody>
          <a:bodyPr vert="horz" wrap="square" lIns="189209" tIns="94605" rIns="0" bIns="94605" numCol="1" anchor="ctr" anchorCtr="0" compatLnSpc="1">
            <a:prstTxWarp prst="textNoShape">
              <a:avLst/>
            </a:prstTxWarp>
          </a:bodyPr>
          <a:lstStyle>
            <a:defPPr>
              <a:defRPr lang="de-DE"/>
            </a:defPPr>
            <a:lvl1pPr algn="r" rtl="0" fontAlgn="base">
              <a:spcBef>
                <a:spcPct val="0"/>
              </a:spcBef>
              <a:spcAft>
                <a:spcPct val="0"/>
              </a:spcAft>
              <a:defRPr sz="900" b="1" kern="1200">
                <a:solidFill>
                  <a:schemeClr val="tx1"/>
                </a:solidFill>
                <a:latin typeface="Arial Narrow"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fld id="{31F68A57-B606-4A3F-99BB-74E9B9B30CE6}" type="slidenum">
              <a:rPr lang="de-DE" altLang="de-DE" sz="1633">
                <a:solidFill>
                  <a:srgbClr val="000000"/>
                </a:solidFill>
              </a:rPr>
              <a:pPr/>
              <a:t>6</a:t>
            </a:fld>
            <a:endParaRPr lang="de-DE" altLang="de-DE" sz="1633" dirty="0">
              <a:solidFill>
                <a:srgbClr val="000000"/>
              </a:solidFill>
            </a:endParaRPr>
          </a:p>
        </p:txBody>
      </p:sp>
    </p:spTree>
    <p:extLst>
      <p:ext uri="{BB962C8B-B14F-4D97-AF65-F5344CB8AC3E}">
        <p14:creationId xmlns:p14="http://schemas.microsoft.com/office/powerpoint/2010/main" val="3872455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0EE811F-D810-B841-A43E-C86E71AD97E8}"/>
              </a:ext>
            </a:extLst>
          </p:cNvPr>
          <p:cNvSpPr>
            <a:spLocks noGrp="1"/>
          </p:cNvSpPr>
          <p:nvPr>
            <p:ph type="title"/>
          </p:nvPr>
        </p:nvSpPr>
        <p:spPr/>
        <p:txBody>
          <a:bodyPr/>
          <a:lstStyle/>
          <a:p>
            <a:r>
              <a:rPr lang="en-US" dirty="0"/>
              <a:t>Decision Making as Sensemaking</a:t>
            </a:r>
            <a:br>
              <a:rPr lang="en-US" dirty="0"/>
            </a:br>
            <a:r>
              <a:rPr lang="de-DE" b="0" dirty="0"/>
              <a:t>Extension</a:t>
            </a:r>
            <a:br>
              <a:rPr lang="de-DE" dirty="0"/>
            </a:br>
            <a:br>
              <a:rPr lang="de-DE" dirty="0"/>
            </a:br>
            <a:endParaRPr lang="de-DE" dirty="0"/>
          </a:p>
        </p:txBody>
      </p:sp>
      <p:sp>
        <p:nvSpPr>
          <p:cNvPr id="8" name="Inhaltsplatzhalter 7">
            <a:extLst>
              <a:ext uri="{FF2B5EF4-FFF2-40B4-BE49-F238E27FC236}">
                <a16:creationId xmlns:a16="http://schemas.microsoft.com/office/drawing/2014/main" id="{1F29E0B3-55E5-014F-AC36-32FC3BD69F4C}"/>
              </a:ext>
            </a:extLst>
          </p:cNvPr>
          <p:cNvSpPr>
            <a:spLocks noGrp="1"/>
          </p:cNvSpPr>
          <p:nvPr>
            <p:ph sz="quarter" idx="13"/>
          </p:nvPr>
        </p:nvSpPr>
        <p:spPr/>
        <p:txBody>
          <a:bodyPr/>
          <a:lstStyle/>
          <a:p>
            <a:pPr>
              <a:buFont typeface="Wingdings" pitchFamily="2" charset="2"/>
              <a:buChar char="§"/>
            </a:pPr>
            <a:r>
              <a:rPr lang="en-US" b="1" dirty="0"/>
              <a:t>Breakdown in sensemaking (</a:t>
            </a:r>
            <a:r>
              <a:rPr lang="de-DE" dirty="0" err="1"/>
              <a:t>Weick</a:t>
            </a:r>
            <a:r>
              <a:rPr lang="de-DE" dirty="0"/>
              <a:t>, 1993; </a:t>
            </a:r>
            <a:br>
              <a:rPr lang="de-DE" dirty="0"/>
            </a:br>
            <a:r>
              <a:rPr lang="de-DE" dirty="0" err="1"/>
              <a:t>Weick</a:t>
            </a:r>
            <a:r>
              <a:rPr lang="de-DE" dirty="0"/>
              <a:t>, &amp; Roberts, 1993). </a:t>
            </a:r>
            <a:endParaRPr lang="en-US" b="1" dirty="0"/>
          </a:p>
          <a:p>
            <a:pPr>
              <a:buFont typeface="Wingdings" pitchFamily="2" charset="2"/>
              <a:buChar char="§"/>
            </a:pPr>
            <a:endParaRPr lang="en-US" b="1" dirty="0"/>
          </a:p>
          <a:p>
            <a:pPr>
              <a:buFont typeface="Wingdings" pitchFamily="2" charset="2"/>
              <a:buChar char="§"/>
            </a:pPr>
            <a:r>
              <a:rPr lang="en-US" b="1" dirty="0"/>
              <a:t>Dealing with inaccurate and unreliable information </a:t>
            </a:r>
            <a:r>
              <a:rPr lang="en-US" dirty="0"/>
              <a:t>(</a:t>
            </a:r>
            <a:r>
              <a:rPr lang="en-US" dirty="0" err="1"/>
              <a:t>Mezias</a:t>
            </a:r>
            <a:r>
              <a:rPr lang="en-US" dirty="0"/>
              <a:t> &amp; Starbucks, 2012)</a:t>
            </a:r>
            <a:endParaRPr lang="en-US" b="1" dirty="0"/>
          </a:p>
          <a:p>
            <a:endParaRPr lang="en-US" b="1" dirty="0"/>
          </a:p>
          <a:p>
            <a:pPr>
              <a:buFont typeface="Wingdings" pitchFamily="2" charset="2"/>
              <a:buChar char="§"/>
            </a:pPr>
            <a:r>
              <a:rPr lang="de-DE" b="1" dirty="0" err="1"/>
              <a:t>Sensemaking</a:t>
            </a:r>
            <a:r>
              <a:rPr lang="de-DE" b="1" dirty="0"/>
              <a:t> </a:t>
            </a:r>
            <a:r>
              <a:rPr lang="de-DE" b="1" dirty="0" err="1"/>
              <a:t>and</a:t>
            </a:r>
            <a:r>
              <a:rPr lang="de-DE" b="1" dirty="0"/>
              <a:t> </a:t>
            </a:r>
            <a:r>
              <a:rPr lang="de-DE" b="1" dirty="0" err="1"/>
              <a:t>culture</a:t>
            </a:r>
            <a:r>
              <a:rPr lang="de-DE" b="1" dirty="0"/>
              <a:t> (</a:t>
            </a:r>
            <a:r>
              <a:rPr lang="de-DE" dirty="0" err="1"/>
              <a:t>Dougherty</a:t>
            </a:r>
            <a:r>
              <a:rPr lang="de-DE" dirty="0"/>
              <a:t>, 1992; Janis, 1972)</a:t>
            </a:r>
          </a:p>
        </p:txBody>
      </p:sp>
      <p:pic>
        <p:nvPicPr>
          <p:cNvPr id="9" name="Grafik 8">
            <a:extLst>
              <a:ext uri="{FF2B5EF4-FFF2-40B4-BE49-F238E27FC236}">
                <a16:creationId xmlns:a16="http://schemas.microsoft.com/office/drawing/2014/main" id="{25E28BDF-C82E-A94E-9AE3-E3C02D2D29A8}"/>
              </a:ext>
            </a:extLst>
          </p:cNvPr>
          <p:cNvPicPr>
            <a:picLocks noChangeAspect="1"/>
          </p:cNvPicPr>
          <p:nvPr/>
        </p:nvPicPr>
        <p:blipFill>
          <a:blip r:embed="rId2"/>
          <a:stretch>
            <a:fillRect/>
          </a:stretch>
        </p:blipFill>
        <p:spPr>
          <a:xfrm>
            <a:off x="17132385" y="-3358"/>
            <a:ext cx="5802100" cy="3539489"/>
          </a:xfrm>
          <a:prstGeom prst="rect">
            <a:avLst/>
          </a:prstGeom>
        </p:spPr>
      </p:pic>
      <p:sp>
        <p:nvSpPr>
          <p:cNvPr id="7" name="Fußzeilenplatzhalter 5">
            <a:extLst>
              <a:ext uri="{FF2B5EF4-FFF2-40B4-BE49-F238E27FC236}">
                <a16:creationId xmlns:a16="http://schemas.microsoft.com/office/drawing/2014/main" id="{1D3FA572-2702-C740-8343-AD1439D20610}"/>
              </a:ext>
            </a:extLst>
          </p:cNvPr>
          <p:cNvSpPr txBox="1">
            <a:spLocks/>
          </p:cNvSpPr>
          <p:nvPr/>
        </p:nvSpPr>
        <p:spPr>
          <a:xfrm>
            <a:off x="238027" y="12671164"/>
            <a:ext cx="12539642" cy="522485"/>
          </a:xfrm>
          <a:prstGeom prst="rect">
            <a:avLst/>
          </a:prstGeom>
        </p:spPr>
        <p:txBody>
          <a:bodyPr wrap="square" lIns="206029" tIns="103016" rIns="206029" bIns="103016" anchor="ctr"/>
          <a:lstStyle>
            <a:defPPr>
              <a:defRPr lang="de-DE"/>
            </a:defPPr>
            <a:lvl1pPr algn="l" rtl="0" fontAlgn="base">
              <a:spcBef>
                <a:spcPct val="0"/>
              </a:spcBef>
              <a:spcAft>
                <a:spcPct val="0"/>
              </a:spcAft>
              <a:defRPr sz="1000" b="1" kern="1200" cap="none" baseline="0">
                <a:solidFill>
                  <a:schemeClr val="tx1"/>
                </a:solidFill>
                <a:latin typeface="Arial Narrow" panose="020B0606020202030204"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r>
              <a:rPr lang="de-DE" sz="1814" b="0" dirty="0"/>
              <a:t>Prof. Dr. Markus Reihlen</a:t>
            </a:r>
          </a:p>
          <a:p>
            <a:r>
              <a:rPr lang="de-DE" sz="1814" b="0" dirty="0" err="1"/>
              <a:t>Leuphana</a:t>
            </a:r>
            <a:r>
              <a:rPr lang="de-DE" sz="1814" b="0" dirty="0"/>
              <a:t> University </a:t>
            </a:r>
            <a:r>
              <a:rPr lang="de-DE" sz="1814" b="0" dirty="0" err="1"/>
              <a:t>of</a:t>
            </a:r>
            <a:r>
              <a:rPr lang="de-DE" sz="1814" b="0" dirty="0"/>
              <a:t> Lüneburg</a:t>
            </a:r>
          </a:p>
        </p:txBody>
      </p:sp>
      <p:sp>
        <p:nvSpPr>
          <p:cNvPr id="10" name="Foliennummernplatzhalter 3">
            <a:extLst>
              <a:ext uri="{FF2B5EF4-FFF2-40B4-BE49-F238E27FC236}">
                <a16:creationId xmlns:a16="http://schemas.microsoft.com/office/drawing/2014/main" id="{274D8DF6-F54B-9340-AAD1-B108675E9293}"/>
              </a:ext>
            </a:extLst>
          </p:cNvPr>
          <p:cNvSpPr txBox="1">
            <a:spLocks/>
          </p:cNvSpPr>
          <p:nvPr/>
        </p:nvSpPr>
        <p:spPr>
          <a:xfrm>
            <a:off x="20832315" y="12801970"/>
            <a:ext cx="1283074" cy="574673"/>
          </a:xfrm>
          <a:prstGeom prst="rect">
            <a:avLst/>
          </a:prstGeom>
        </p:spPr>
        <p:txBody>
          <a:bodyPr vert="horz" wrap="square" lIns="189209" tIns="94605" rIns="0" bIns="94605" numCol="1" anchor="ctr" anchorCtr="0" compatLnSpc="1">
            <a:prstTxWarp prst="textNoShape">
              <a:avLst/>
            </a:prstTxWarp>
          </a:bodyPr>
          <a:lstStyle>
            <a:defPPr>
              <a:defRPr lang="de-DE"/>
            </a:defPPr>
            <a:lvl1pPr algn="r" rtl="0" fontAlgn="base">
              <a:spcBef>
                <a:spcPct val="0"/>
              </a:spcBef>
              <a:spcAft>
                <a:spcPct val="0"/>
              </a:spcAft>
              <a:defRPr sz="900" b="1" kern="1200">
                <a:solidFill>
                  <a:schemeClr val="tx1"/>
                </a:solidFill>
                <a:latin typeface="Arial Narrow"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fld id="{31F68A57-B606-4A3F-99BB-74E9B9B30CE6}" type="slidenum">
              <a:rPr lang="de-DE" altLang="de-DE" sz="1633">
                <a:solidFill>
                  <a:srgbClr val="000000"/>
                </a:solidFill>
              </a:rPr>
              <a:pPr/>
              <a:t>7</a:t>
            </a:fld>
            <a:endParaRPr lang="de-DE" altLang="de-DE" sz="1633" dirty="0">
              <a:solidFill>
                <a:srgbClr val="000000"/>
              </a:solidFill>
            </a:endParaRPr>
          </a:p>
        </p:txBody>
      </p:sp>
    </p:spTree>
    <p:extLst>
      <p:ext uri="{BB962C8B-B14F-4D97-AF65-F5344CB8AC3E}">
        <p14:creationId xmlns:p14="http://schemas.microsoft.com/office/powerpoint/2010/main" val="506273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0EE811F-D810-B841-A43E-C86E71AD97E8}"/>
              </a:ext>
            </a:extLst>
          </p:cNvPr>
          <p:cNvSpPr>
            <a:spLocks noGrp="1"/>
          </p:cNvSpPr>
          <p:nvPr>
            <p:ph type="title"/>
          </p:nvPr>
        </p:nvSpPr>
        <p:spPr/>
        <p:txBody>
          <a:bodyPr/>
          <a:lstStyle/>
          <a:p>
            <a:r>
              <a:rPr lang="en-US" dirty="0"/>
              <a:t>Decision Making as Organizational Routine</a:t>
            </a:r>
            <a:br>
              <a:rPr lang="en-US" dirty="0"/>
            </a:br>
            <a:r>
              <a:rPr lang="en-US" b="0" dirty="0"/>
              <a:t>Core Argument</a:t>
            </a:r>
            <a:r>
              <a:rPr lang="de-DE" b="0" dirty="0"/>
              <a:t> </a:t>
            </a:r>
            <a:br>
              <a:rPr lang="de-DE" dirty="0"/>
            </a:br>
            <a:br>
              <a:rPr lang="de-DE" dirty="0"/>
            </a:br>
            <a:endParaRPr lang="de-DE" dirty="0"/>
          </a:p>
        </p:txBody>
      </p:sp>
      <p:sp>
        <p:nvSpPr>
          <p:cNvPr id="6" name="Rechteck 5">
            <a:extLst>
              <a:ext uri="{FF2B5EF4-FFF2-40B4-BE49-F238E27FC236}">
                <a16:creationId xmlns:a16="http://schemas.microsoft.com/office/drawing/2014/main" id="{15B3590B-A96E-6940-AF27-89F2C04CC437}"/>
              </a:ext>
            </a:extLst>
          </p:cNvPr>
          <p:cNvSpPr/>
          <p:nvPr/>
        </p:nvSpPr>
        <p:spPr>
          <a:xfrm>
            <a:off x="15720634" y="4176835"/>
            <a:ext cx="2412327" cy="874085"/>
          </a:xfrm>
          <a:prstGeom prst="rect">
            <a:avLst/>
          </a:prstGeom>
        </p:spPr>
        <p:txBody>
          <a:bodyPr wrap="square">
            <a:spAutoFit/>
          </a:bodyPr>
          <a:lstStyle/>
          <a:p>
            <a:r>
              <a:rPr lang="de-DE" sz="2540" b="1" i="1" dirty="0">
                <a:solidFill>
                  <a:schemeClr val="bg1"/>
                </a:solidFill>
              </a:rPr>
              <a:t>JFK </a:t>
            </a:r>
            <a:r>
              <a:rPr lang="de-DE" sz="2540" b="1" i="1" dirty="0" err="1">
                <a:solidFill>
                  <a:schemeClr val="bg1"/>
                </a:solidFill>
              </a:rPr>
              <a:t>and</a:t>
            </a:r>
            <a:r>
              <a:rPr lang="de-DE" sz="2540" b="1" i="1" dirty="0">
                <a:solidFill>
                  <a:schemeClr val="bg1"/>
                </a:solidFill>
              </a:rPr>
              <a:t> </a:t>
            </a:r>
          </a:p>
          <a:p>
            <a:r>
              <a:rPr lang="de-DE" sz="2540" b="1" i="1" dirty="0">
                <a:solidFill>
                  <a:schemeClr val="bg1"/>
                </a:solidFill>
              </a:rPr>
              <a:t>Ted Sorensen</a:t>
            </a:r>
          </a:p>
        </p:txBody>
      </p:sp>
      <p:sp>
        <p:nvSpPr>
          <p:cNvPr id="8" name="Inhaltsplatzhalter 7">
            <a:extLst>
              <a:ext uri="{FF2B5EF4-FFF2-40B4-BE49-F238E27FC236}">
                <a16:creationId xmlns:a16="http://schemas.microsoft.com/office/drawing/2014/main" id="{1F29E0B3-55E5-014F-AC36-32FC3BD69F4C}"/>
              </a:ext>
            </a:extLst>
          </p:cNvPr>
          <p:cNvSpPr>
            <a:spLocks noGrp="1"/>
          </p:cNvSpPr>
          <p:nvPr>
            <p:ph sz="quarter" idx="13"/>
          </p:nvPr>
        </p:nvSpPr>
        <p:spPr/>
        <p:txBody>
          <a:bodyPr/>
          <a:lstStyle/>
          <a:p>
            <a:pPr>
              <a:buFont typeface="Wingdings" pitchFamily="2" charset="2"/>
              <a:buChar char="§"/>
            </a:pPr>
            <a:r>
              <a:rPr lang="en-US" dirty="0"/>
              <a:t>Organizations become collective sense makers that operate on the basis of routines shaping how information is collected, analyzed, translated into choices, and how choices are executed in the organization. Thus, organizational routines constrain the formation of decision options (Allison, 1969, 1971). </a:t>
            </a:r>
            <a:br>
              <a:rPr lang="en-US" dirty="0"/>
            </a:br>
            <a:endParaRPr lang="en-US" dirty="0"/>
          </a:p>
          <a:p>
            <a:pPr>
              <a:buFont typeface="Wingdings" pitchFamily="2" charset="2"/>
              <a:buChar char="§"/>
            </a:pPr>
            <a:r>
              <a:rPr lang="en-US" dirty="0"/>
              <a:t>Connection between organizational routines and the causes of war (Levy, 1986)</a:t>
            </a:r>
          </a:p>
          <a:p>
            <a:pPr marL="0" indent="0">
              <a:buNone/>
            </a:pPr>
            <a:endParaRPr lang="en-US" dirty="0"/>
          </a:p>
        </p:txBody>
      </p:sp>
      <p:pic>
        <p:nvPicPr>
          <p:cNvPr id="9" name="Grafik 8">
            <a:extLst>
              <a:ext uri="{FF2B5EF4-FFF2-40B4-BE49-F238E27FC236}">
                <a16:creationId xmlns:a16="http://schemas.microsoft.com/office/drawing/2014/main" id="{528E9BD2-9DB4-7846-A498-17B974E0C394}"/>
              </a:ext>
            </a:extLst>
          </p:cNvPr>
          <p:cNvPicPr>
            <a:picLocks noChangeAspect="1"/>
          </p:cNvPicPr>
          <p:nvPr/>
        </p:nvPicPr>
        <p:blipFill>
          <a:blip r:embed="rId2"/>
          <a:stretch>
            <a:fillRect/>
          </a:stretch>
        </p:blipFill>
        <p:spPr>
          <a:xfrm>
            <a:off x="17171032" y="10794"/>
            <a:ext cx="5771518" cy="3614174"/>
          </a:xfrm>
          <a:prstGeom prst="rect">
            <a:avLst/>
          </a:prstGeom>
        </p:spPr>
      </p:pic>
      <p:sp>
        <p:nvSpPr>
          <p:cNvPr id="10" name="Fußzeilenplatzhalter 5">
            <a:extLst>
              <a:ext uri="{FF2B5EF4-FFF2-40B4-BE49-F238E27FC236}">
                <a16:creationId xmlns:a16="http://schemas.microsoft.com/office/drawing/2014/main" id="{E524ED4F-1598-F340-8EB9-8F20CD25E434}"/>
              </a:ext>
            </a:extLst>
          </p:cNvPr>
          <p:cNvSpPr txBox="1">
            <a:spLocks/>
          </p:cNvSpPr>
          <p:nvPr/>
        </p:nvSpPr>
        <p:spPr>
          <a:xfrm>
            <a:off x="238027" y="12671164"/>
            <a:ext cx="12539642" cy="522485"/>
          </a:xfrm>
          <a:prstGeom prst="rect">
            <a:avLst/>
          </a:prstGeom>
        </p:spPr>
        <p:txBody>
          <a:bodyPr wrap="square" lIns="206029" tIns="103016" rIns="206029" bIns="103016" anchor="ctr"/>
          <a:lstStyle>
            <a:defPPr>
              <a:defRPr lang="de-DE"/>
            </a:defPPr>
            <a:lvl1pPr algn="l" rtl="0" fontAlgn="base">
              <a:spcBef>
                <a:spcPct val="0"/>
              </a:spcBef>
              <a:spcAft>
                <a:spcPct val="0"/>
              </a:spcAft>
              <a:defRPr sz="1000" b="1" kern="1200" cap="none" baseline="0">
                <a:solidFill>
                  <a:schemeClr val="tx1"/>
                </a:solidFill>
                <a:latin typeface="Arial Narrow" panose="020B0606020202030204"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r>
              <a:rPr lang="de-DE" sz="1814" b="0" dirty="0"/>
              <a:t>Prof. Dr. Markus Reihlen</a:t>
            </a:r>
          </a:p>
          <a:p>
            <a:r>
              <a:rPr lang="de-DE" sz="1814" b="0" dirty="0" err="1"/>
              <a:t>Leuphana</a:t>
            </a:r>
            <a:r>
              <a:rPr lang="de-DE" sz="1814" b="0" dirty="0"/>
              <a:t> University </a:t>
            </a:r>
            <a:r>
              <a:rPr lang="de-DE" sz="1814" b="0" dirty="0" err="1"/>
              <a:t>of</a:t>
            </a:r>
            <a:r>
              <a:rPr lang="de-DE" sz="1814" b="0" dirty="0"/>
              <a:t> Lüneburg</a:t>
            </a:r>
          </a:p>
        </p:txBody>
      </p:sp>
      <p:sp>
        <p:nvSpPr>
          <p:cNvPr id="12" name="Foliennummernplatzhalter 3">
            <a:extLst>
              <a:ext uri="{FF2B5EF4-FFF2-40B4-BE49-F238E27FC236}">
                <a16:creationId xmlns:a16="http://schemas.microsoft.com/office/drawing/2014/main" id="{F259145F-4C50-A346-BDFE-1675FF498056}"/>
              </a:ext>
            </a:extLst>
          </p:cNvPr>
          <p:cNvSpPr txBox="1">
            <a:spLocks/>
          </p:cNvSpPr>
          <p:nvPr/>
        </p:nvSpPr>
        <p:spPr>
          <a:xfrm>
            <a:off x="20832315" y="12801970"/>
            <a:ext cx="1283074" cy="574673"/>
          </a:xfrm>
          <a:prstGeom prst="rect">
            <a:avLst/>
          </a:prstGeom>
        </p:spPr>
        <p:txBody>
          <a:bodyPr vert="horz" wrap="square" lIns="189209" tIns="94605" rIns="0" bIns="94605" numCol="1" anchor="ctr" anchorCtr="0" compatLnSpc="1">
            <a:prstTxWarp prst="textNoShape">
              <a:avLst/>
            </a:prstTxWarp>
          </a:bodyPr>
          <a:lstStyle>
            <a:defPPr>
              <a:defRPr lang="de-DE"/>
            </a:defPPr>
            <a:lvl1pPr algn="r" rtl="0" fontAlgn="base">
              <a:spcBef>
                <a:spcPct val="0"/>
              </a:spcBef>
              <a:spcAft>
                <a:spcPct val="0"/>
              </a:spcAft>
              <a:defRPr sz="900" b="1" kern="1200">
                <a:solidFill>
                  <a:schemeClr val="tx1"/>
                </a:solidFill>
                <a:latin typeface="Arial Narrow"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fld id="{31F68A57-B606-4A3F-99BB-74E9B9B30CE6}" type="slidenum">
              <a:rPr lang="de-DE" altLang="de-DE" sz="1633">
                <a:solidFill>
                  <a:srgbClr val="000000"/>
                </a:solidFill>
              </a:rPr>
              <a:pPr/>
              <a:t>8</a:t>
            </a:fld>
            <a:endParaRPr lang="de-DE" altLang="de-DE" sz="1633" dirty="0">
              <a:solidFill>
                <a:srgbClr val="000000"/>
              </a:solidFill>
            </a:endParaRPr>
          </a:p>
        </p:txBody>
      </p:sp>
    </p:spTree>
    <p:extLst>
      <p:ext uri="{BB962C8B-B14F-4D97-AF65-F5344CB8AC3E}">
        <p14:creationId xmlns:p14="http://schemas.microsoft.com/office/powerpoint/2010/main" val="3677617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0EE811F-D810-B841-A43E-C86E71AD97E8}"/>
              </a:ext>
            </a:extLst>
          </p:cNvPr>
          <p:cNvSpPr>
            <a:spLocks noGrp="1"/>
          </p:cNvSpPr>
          <p:nvPr>
            <p:ph type="title"/>
          </p:nvPr>
        </p:nvSpPr>
        <p:spPr/>
        <p:txBody>
          <a:bodyPr/>
          <a:lstStyle/>
          <a:p>
            <a:r>
              <a:rPr lang="en-US" dirty="0"/>
              <a:t>Decision Making as Organizational Routine</a:t>
            </a:r>
            <a:br>
              <a:rPr lang="en-US" dirty="0"/>
            </a:br>
            <a:r>
              <a:rPr lang="en-US" b="0" dirty="0"/>
              <a:t>Extension</a:t>
            </a:r>
            <a:r>
              <a:rPr lang="de-DE" b="0" dirty="0"/>
              <a:t> </a:t>
            </a:r>
            <a:br>
              <a:rPr lang="de-DE" dirty="0"/>
            </a:br>
            <a:br>
              <a:rPr lang="de-DE" dirty="0"/>
            </a:br>
            <a:endParaRPr lang="de-DE" dirty="0"/>
          </a:p>
        </p:txBody>
      </p:sp>
      <p:sp>
        <p:nvSpPr>
          <p:cNvPr id="8" name="Inhaltsplatzhalter 7">
            <a:extLst>
              <a:ext uri="{FF2B5EF4-FFF2-40B4-BE49-F238E27FC236}">
                <a16:creationId xmlns:a16="http://schemas.microsoft.com/office/drawing/2014/main" id="{1F29E0B3-55E5-014F-AC36-32FC3BD69F4C}"/>
              </a:ext>
            </a:extLst>
          </p:cNvPr>
          <p:cNvSpPr>
            <a:spLocks noGrp="1"/>
          </p:cNvSpPr>
          <p:nvPr>
            <p:ph sz="quarter" idx="13"/>
          </p:nvPr>
        </p:nvSpPr>
        <p:spPr>
          <a:xfrm>
            <a:off x="2852365" y="5028912"/>
            <a:ext cx="17240092" cy="7707047"/>
          </a:xfrm>
        </p:spPr>
        <p:txBody>
          <a:bodyPr/>
          <a:lstStyle/>
          <a:p>
            <a:pPr>
              <a:buFont typeface="Wingdings" pitchFamily="2" charset="2"/>
              <a:buChar char="§"/>
            </a:pPr>
            <a:r>
              <a:rPr lang="en-US" dirty="0"/>
              <a:t>The nature of organizational routines: Ostensive and performative aspect</a:t>
            </a:r>
            <a:r>
              <a:rPr lang="de-DE" dirty="0"/>
              <a:t>s </a:t>
            </a:r>
            <a:r>
              <a:rPr lang="en-US" dirty="0"/>
              <a:t>(Feldman &amp; Pentland, 2003)</a:t>
            </a:r>
          </a:p>
          <a:p>
            <a:pPr>
              <a:buFont typeface="Wingdings" pitchFamily="2" charset="2"/>
              <a:buChar char="§"/>
            </a:pPr>
            <a:endParaRPr lang="en-US" dirty="0"/>
          </a:p>
          <a:p>
            <a:pPr>
              <a:buFont typeface="Wingdings" pitchFamily="2" charset="2"/>
              <a:buChar char="§"/>
            </a:pPr>
            <a:r>
              <a:rPr lang="en-US" dirty="0"/>
              <a:t>Building better bureaucracies: From coercive to enabling (Alder &amp; </a:t>
            </a:r>
            <a:r>
              <a:rPr lang="de-DE" dirty="0"/>
              <a:t>Borys, 1996)</a:t>
            </a:r>
          </a:p>
          <a:p>
            <a:pPr>
              <a:buFont typeface="Wingdings" pitchFamily="2" charset="2"/>
              <a:buChar char="§"/>
            </a:pPr>
            <a:endParaRPr lang="en-US" dirty="0"/>
          </a:p>
          <a:p>
            <a:pPr marL="0" indent="0">
              <a:buNone/>
            </a:pPr>
            <a:endParaRPr lang="de-DE" dirty="0"/>
          </a:p>
          <a:p>
            <a:pPr marL="0" indent="0">
              <a:buNone/>
            </a:pPr>
            <a:endParaRPr lang="de-DE" dirty="0"/>
          </a:p>
          <a:p>
            <a:pPr marL="0" indent="0">
              <a:buNone/>
            </a:pPr>
            <a:endParaRPr lang="en-US" dirty="0"/>
          </a:p>
        </p:txBody>
      </p:sp>
      <p:pic>
        <p:nvPicPr>
          <p:cNvPr id="9" name="Grafik 8">
            <a:extLst>
              <a:ext uri="{FF2B5EF4-FFF2-40B4-BE49-F238E27FC236}">
                <a16:creationId xmlns:a16="http://schemas.microsoft.com/office/drawing/2014/main" id="{528E9BD2-9DB4-7846-A498-17B974E0C394}"/>
              </a:ext>
            </a:extLst>
          </p:cNvPr>
          <p:cNvPicPr>
            <a:picLocks noChangeAspect="1"/>
          </p:cNvPicPr>
          <p:nvPr/>
        </p:nvPicPr>
        <p:blipFill>
          <a:blip r:embed="rId2"/>
          <a:stretch>
            <a:fillRect/>
          </a:stretch>
        </p:blipFill>
        <p:spPr>
          <a:xfrm>
            <a:off x="17184866" y="0"/>
            <a:ext cx="5771518" cy="3614174"/>
          </a:xfrm>
          <a:prstGeom prst="rect">
            <a:avLst/>
          </a:prstGeom>
        </p:spPr>
      </p:pic>
      <p:sp>
        <p:nvSpPr>
          <p:cNvPr id="7" name="Fußzeilenplatzhalter 5">
            <a:extLst>
              <a:ext uri="{FF2B5EF4-FFF2-40B4-BE49-F238E27FC236}">
                <a16:creationId xmlns:a16="http://schemas.microsoft.com/office/drawing/2014/main" id="{B669B418-9273-2E46-8EC9-F602187D2169}"/>
              </a:ext>
            </a:extLst>
          </p:cNvPr>
          <p:cNvSpPr txBox="1">
            <a:spLocks/>
          </p:cNvSpPr>
          <p:nvPr/>
        </p:nvSpPr>
        <p:spPr>
          <a:xfrm>
            <a:off x="238027" y="12671164"/>
            <a:ext cx="12539642" cy="522485"/>
          </a:xfrm>
          <a:prstGeom prst="rect">
            <a:avLst/>
          </a:prstGeom>
        </p:spPr>
        <p:txBody>
          <a:bodyPr wrap="square" lIns="206029" tIns="103016" rIns="206029" bIns="103016" anchor="ctr"/>
          <a:lstStyle>
            <a:defPPr>
              <a:defRPr lang="de-DE"/>
            </a:defPPr>
            <a:lvl1pPr algn="l" rtl="0" fontAlgn="base">
              <a:spcBef>
                <a:spcPct val="0"/>
              </a:spcBef>
              <a:spcAft>
                <a:spcPct val="0"/>
              </a:spcAft>
              <a:defRPr sz="1000" b="1" kern="1200" cap="none" baseline="0">
                <a:solidFill>
                  <a:schemeClr val="tx1"/>
                </a:solidFill>
                <a:latin typeface="Arial Narrow" panose="020B0606020202030204"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r>
              <a:rPr lang="de-DE" sz="1814" b="0" dirty="0"/>
              <a:t>Prof. Dr. Markus Reihlen</a:t>
            </a:r>
          </a:p>
          <a:p>
            <a:r>
              <a:rPr lang="de-DE" sz="1814" b="0" dirty="0" err="1"/>
              <a:t>Leuphana</a:t>
            </a:r>
            <a:r>
              <a:rPr lang="de-DE" sz="1814" b="0" dirty="0"/>
              <a:t> University </a:t>
            </a:r>
            <a:r>
              <a:rPr lang="de-DE" sz="1814" b="0" dirty="0" err="1"/>
              <a:t>of</a:t>
            </a:r>
            <a:r>
              <a:rPr lang="de-DE" sz="1814" b="0" dirty="0"/>
              <a:t> Lüneburg</a:t>
            </a:r>
          </a:p>
        </p:txBody>
      </p:sp>
      <p:sp>
        <p:nvSpPr>
          <p:cNvPr id="10" name="Foliennummernplatzhalter 3">
            <a:extLst>
              <a:ext uri="{FF2B5EF4-FFF2-40B4-BE49-F238E27FC236}">
                <a16:creationId xmlns:a16="http://schemas.microsoft.com/office/drawing/2014/main" id="{F6299764-EE2F-4D44-9D97-5C72E5B6E79B}"/>
              </a:ext>
            </a:extLst>
          </p:cNvPr>
          <p:cNvSpPr txBox="1">
            <a:spLocks/>
          </p:cNvSpPr>
          <p:nvPr/>
        </p:nvSpPr>
        <p:spPr>
          <a:xfrm>
            <a:off x="20832315" y="12801970"/>
            <a:ext cx="1283074" cy="574673"/>
          </a:xfrm>
          <a:prstGeom prst="rect">
            <a:avLst/>
          </a:prstGeom>
        </p:spPr>
        <p:txBody>
          <a:bodyPr vert="horz" wrap="square" lIns="189209" tIns="94605" rIns="0" bIns="94605" numCol="1" anchor="ctr" anchorCtr="0" compatLnSpc="1">
            <a:prstTxWarp prst="textNoShape">
              <a:avLst/>
            </a:prstTxWarp>
          </a:bodyPr>
          <a:lstStyle>
            <a:defPPr>
              <a:defRPr lang="de-DE"/>
            </a:defPPr>
            <a:lvl1pPr algn="r" rtl="0" fontAlgn="base">
              <a:spcBef>
                <a:spcPct val="0"/>
              </a:spcBef>
              <a:spcAft>
                <a:spcPct val="0"/>
              </a:spcAft>
              <a:defRPr sz="900" b="1" kern="1200">
                <a:solidFill>
                  <a:schemeClr val="tx1"/>
                </a:solidFill>
                <a:latin typeface="Arial Narrow"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fld id="{31F68A57-B606-4A3F-99BB-74E9B9B30CE6}" type="slidenum">
              <a:rPr lang="de-DE" altLang="de-DE" sz="1633">
                <a:solidFill>
                  <a:srgbClr val="000000"/>
                </a:solidFill>
              </a:rPr>
              <a:pPr/>
              <a:t>9</a:t>
            </a:fld>
            <a:endParaRPr lang="de-DE" altLang="de-DE" sz="1633" dirty="0">
              <a:solidFill>
                <a:srgbClr val="000000"/>
              </a:solidFill>
            </a:endParaRPr>
          </a:p>
        </p:txBody>
      </p:sp>
    </p:spTree>
    <p:extLst>
      <p:ext uri="{BB962C8B-B14F-4D97-AF65-F5344CB8AC3E}">
        <p14:creationId xmlns:p14="http://schemas.microsoft.com/office/powerpoint/2010/main" val="387851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0EE811F-D810-B841-A43E-C86E71AD97E8}"/>
              </a:ext>
            </a:extLst>
          </p:cNvPr>
          <p:cNvSpPr>
            <a:spLocks noGrp="1"/>
          </p:cNvSpPr>
          <p:nvPr>
            <p:ph type="title"/>
          </p:nvPr>
        </p:nvSpPr>
        <p:spPr/>
        <p:txBody>
          <a:bodyPr/>
          <a:lstStyle/>
          <a:p>
            <a:r>
              <a:rPr lang="en-US" dirty="0"/>
              <a:t>Decision Making as a Political Process</a:t>
            </a:r>
            <a:br>
              <a:rPr lang="en-US" dirty="0"/>
            </a:br>
            <a:r>
              <a:rPr lang="en-US" b="0" dirty="0"/>
              <a:t>Core Argument</a:t>
            </a:r>
            <a:br>
              <a:rPr lang="de-DE" dirty="0"/>
            </a:br>
            <a:endParaRPr lang="de-DE" dirty="0"/>
          </a:p>
        </p:txBody>
      </p:sp>
      <p:sp>
        <p:nvSpPr>
          <p:cNvPr id="8" name="Inhaltsplatzhalter 7">
            <a:extLst>
              <a:ext uri="{FF2B5EF4-FFF2-40B4-BE49-F238E27FC236}">
                <a16:creationId xmlns:a16="http://schemas.microsoft.com/office/drawing/2014/main" id="{1F29E0B3-55E5-014F-AC36-32FC3BD69F4C}"/>
              </a:ext>
            </a:extLst>
          </p:cNvPr>
          <p:cNvSpPr>
            <a:spLocks noGrp="1"/>
          </p:cNvSpPr>
          <p:nvPr>
            <p:ph sz="quarter" idx="13"/>
          </p:nvPr>
        </p:nvSpPr>
        <p:spPr>
          <a:xfrm>
            <a:off x="3438067" y="5091388"/>
            <a:ext cx="16915767" cy="7707047"/>
          </a:xfrm>
        </p:spPr>
        <p:txBody>
          <a:bodyPr/>
          <a:lstStyle/>
          <a:p>
            <a:pPr marL="0" indent="0">
              <a:buNone/>
            </a:pPr>
            <a:r>
              <a:rPr lang="en-US" dirty="0"/>
              <a:t>To make decisions is to act politically, which means exercising influence and power in any possible way. A leader can use power to mobilize resources, energy, and information in accordance with a goal or a strategy (Allison, 1969, 1971). </a:t>
            </a:r>
          </a:p>
          <a:p>
            <a:pPr>
              <a:buFont typeface="Wingdings" pitchFamily="2" charset="2"/>
              <a:buChar char="§"/>
            </a:pPr>
            <a:endParaRPr lang="en-US" dirty="0"/>
          </a:p>
          <a:p>
            <a:pPr marL="0" indent="0">
              <a:buNone/>
            </a:pPr>
            <a:r>
              <a:rPr lang="en-US" dirty="0"/>
              <a:t>The political process model highlights that the influence of multiple stakeholders and coalitions exercise influence on the decision-making.  </a:t>
            </a:r>
            <a:endParaRPr lang="de-DE" dirty="0"/>
          </a:p>
          <a:p>
            <a:pPr>
              <a:buFont typeface="Wingdings" pitchFamily="2" charset="2"/>
              <a:buChar char="§"/>
            </a:pPr>
            <a:endParaRPr lang="de-DE" dirty="0"/>
          </a:p>
        </p:txBody>
      </p:sp>
      <p:pic>
        <p:nvPicPr>
          <p:cNvPr id="41988" name="Picture 4">
            <a:extLst>
              <a:ext uri="{FF2B5EF4-FFF2-40B4-BE49-F238E27FC236}">
                <a16:creationId xmlns:a16="http://schemas.microsoft.com/office/drawing/2014/main" id="{1F66A77E-55F6-864A-94E4-609067E614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04995" y="0"/>
            <a:ext cx="5737555" cy="3819060"/>
          </a:xfrm>
          <a:prstGeom prst="rect">
            <a:avLst/>
          </a:prstGeom>
          <a:noFill/>
          <a:extLst>
            <a:ext uri="{909E8E84-426E-40DD-AFC4-6F175D3DCCD1}">
              <a14:hiddenFill xmlns:a14="http://schemas.microsoft.com/office/drawing/2010/main">
                <a:solidFill>
                  <a:srgbClr val="FFFFFF"/>
                </a:solidFill>
              </a14:hiddenFill>
            </a:ext>
          </a:extLst>
        </p:spPr>
      </p:pic>
      <p:sp>
        <p:nvSpPr>
          <p:cNvPr id="7" name="Fußzeilenplatzhalter 5">
            <a:extLst>
              <a:ext uri="{FF2B5EF4-FFF2-40B4-BE49-F238E27FC236}">
                <a16:creationId xmlns:a16="http://schemas.microsoft.com/office/drawing/2014/main" id="{2A096427-A3DA-8040-939C-C49F574AA87B}"/>
              </a:ext>
            </a:extLst>
          </p:cNvPr>
          <p:cNvSpPr txBox="1">
            <a:spLocks/>
          </p:cNvSpPr>
          <p:nvPr/>
        </p:nvSpPr>
        <p:spPr>
          <a:xfrm>
            <a:off x="238027" y="12671164"/>
            <a:ext cx="12539642" cy="522485"/>
          </a:xfrm>
          <a:prstGeom prst="rect">
            <a:avLst/>
          </a:prstGeom>
        </p:spPr>
        <p:txBody>
          <a:bodyPr wrap="square" lIns="206029" tIns="103016" rIns="206029" bIns="103016" anchor="ctr"/>
          <a:lstStyle>
            <a:defPPr>
              <a:defRPr lang="de-DE"/>
            </a:defPPr>
            <a:lvl1pPr algn="l" rtl="0" fontAlgn="base">
              <a:spcBef>
                <a:spcPct val="0"/>
              </a:spcBef>
              <a:spcAft>
                <a:spcPct val="0"/>
              </a:spcAft>
              <a:defRPr sz="1000" b="1" kern="1200" cap="none" baseline="0">
                <a:solidFill>
                  <a:schemeClr val="tx1"/>
                </a:solidFill>
                <a:latin typeface="Arial Narrow" panose="020B0606020202030204"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r>
              <a:rPr lang="de-DE" sz="1814" b="0" dirty="0"/>
              <a:t>Prof. Dr. Markus Reihlen</a:t>
            </a:r>
          </a:p>
          <a:p>
            <a:r>
              <a:rPr lang="de-DE" sz="1814" b="0" dirty="0" err="1"/>
              <a:t>Leuphana</a:t>
            </a:r>
            <a:r>
              <a:rPr lang="de-DE" sz="1814" b="0" dirty="0"/>
              <a:t> University </a:t>
            </a:r>
            <a:r>
              <a:rPr lang="de-DE" sz="1814" b="0" dirty="0" err="1"/>
              <a:t>of</a:t>
            </a:r>
            <a:r>
              <a:rPr lang="de-DE" sz="1814" b="0" dirty="0"/>
              <a:t> Lüneburg</a:t>
            </a:r>
          </a:p>
        </p:txBody>
      </p:sp>
      <p:sp>
        <p:nvSpPr>
          <p:cNvPr id="9" name="Foliennummernplatzhalter 3">
            <a:extLst>
              <a:ext uri="{FF2B5EF4-FFF2-40B4-BE49-F238E27FC236}">
                <a16:creationId xmlns:a16="http://schemas.microsoft.com/office/drawing/2014/main" id="{E6165821-C87B-F348-AA2B-20EE863E4F1B}"/>
              </a:ext>
            </a:extLst>
          </p:cNvPr>
          <p:cNvSpPr txBox="1">
            <a:spLocks/>
          </p:cNvSpPr>
          <p:nvPr/>
        </p:nvSpPr>
        <p:spPr>
          <a:xfrm>
            <a:off x="20832315" y="12801970"/>
            <a:ext cx="1283074" cy="574673"/>
          </a:xfrm>
          <a:prstGeom prst="rect">
            <a:avLst/>
          </a:prstGeom>
        </p:spPr>
        <p:txBody>
          <a:bodyPr vert="horz" wrap="square" lIns="189209" tIns="94605" rIns="0" bIns="94605" numCol="1" anchor="ctr" anchorCtr="0" compatLnSpc="1">
            <a:prstTxWarp prst="textNoShape">
              <a:avLst/>
            </a:prstTxWarp>
          </a:bodyPr>
          <a:lstStyle>
            <a:defPPr>
              <a:defRPr lang="de-DE"/>
            </a:defPPr>
            <a:lvl1pPr algn="r" rtl="0" fontAlgn="base">
              <a:spcBef>
                <a:spcPct val="0"/>
              </a:spcBef>
              <a:spcAft>
                <a:spcPct val="0"/>
              </a:spcAft>
              <a:defRPr sz="900" b="1" kern="1200">
                <a:solidFill>
                  <a:schemeClr val="tx1"/>
                </a:solidFill>
                <a:latin typeface="Arial Narrow"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fld id="{31F68A57-B606-4A3F-99BB-74E9B9B30CE6}" type="slidenum">
              <a:rPr lang="de-DE" altLang="de-DE" sz="1633">
                <a:solidFill>
                  <a:srgbClr val="000000"/>
                </a:solidFill>
              </a:rPr>
              <a:pPr/>
              <a:t>10</a:t>
            </a:fld>
            <a:endParaRPr lang="de-DE" altLang="de-DE" sz="1633" dirty="0">
              <a:solidFill>
                <a:srgbClr val="000000"/>
              </a:solidFill>
            </a:endParaRPr>
          </a:p>
        </p:txBody>
      </p:sp>
    </p:spTree>
    <p:extLst>
      <p:ext uri="{BB962C8B-B14F-4D97-AF65-F5344CB8AC3E}">
        <p14:creationId xmlns:p14="http://schemas.microsoft.com/office/powerpoint/2010/main" val="2641319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0C31159E-C521-5E48-83AA-7AF210133BA7}"/>
              </a:ext>
            </a:extLst>
          </p:cNvPr>
          <p:cNvSpPr/>
          <p:nvPr/>
        </p:nvSpPr>
        <p:spPr>
          <a:xfrm>
            <a:off x="8662917" y="8229312"/>
            <a:ext cx="4571745" cy="3722918"/>
          </a:xfrm>
          <a:prstGeom prst="ellipse">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2">
            <a:extLst>
              <a:ext uri="{FF2B5EF4-FFF2-40B4-BE49-F238E27FC236}">
                <a16:creationId xmlns:a16="http://schemas.microsoft.com/office/drawing/2014/main" id="{A0EE811F-D810-B841-A43E-C86E71AD97E8}"/>
              </a:ext>
            </a:extLst>
          </p:cNvPr>
          <p:cNvSpPr>
            <a:spLocks noGrp="1"/>
          </p:cNvSpPr>
          <p:nvPr>
            <p:ph type="title"/>
          </p:nvPr>
        </p:nvSpPr>
        <p:spPr/>
        <p:txBody>
          <a:bodyPr/>
          <a:lstStyle/>
          <a:p>
            <a:r>
              <a:rPr lang="en-US" dirty="0"/>
              <a:t>Decision Making as a Political Process</a:t>
            </a:r>
            <a:br>
              <a:rPr lang="en-US" dirty="0"/>
            </a:br>
            <a:r>
              <a:rPr lang="en-US" b="0" dirty="0"/>
              <a:t>Core Argument</a:t>
            </a:r>
            <a:br>
              <a:rPr lang="de-DE" dirty="0"/>
            </a:br>
            <a:endParaRPr lang="de-DE" dirty="0"/>
          </a:p>
        </p:txBody>
      </p:sp>
      <p:sp>
        <p:nvSpPr>
          <p:cNvPr id="8" name="Inhaltsplatzhalter 7">
            <a:extLst>
              <a:ext uri="{FF2B5EF4-FFF2-40B4-BE49-F238E27FC236}">
                <a16:creationId xmlns:a16="http://schemas.microsoft.com/office/drawing/2014/main" id="{1F29E0B3-55E5-014F-AC36-32FC3BD69F4C}"/>
              </a:ext>
            </a:extLst>
          </p:cNvPr>
          <p:cNvSpPr>
            <a:spLocks noGrp="1"/>
          </p:cNvSpPr>
          <p:nvPr>
            <p:ph sz="quarter" idx="13"/>
          </p:nvPr>
        </p:nvSpPr>
        <p:spPr>
          <a:xfrm>
            <a:off x="3207078" y="4114656"/>
            <a:ext cx="16915767" cy="3819060"/>
          </a:xfrm>
        </p:spPr>
        <p:txBody>
          <a:bodyPr/>
          <a:lstStyle/>
          <a:p>
            <a:pPr marL="0" indent="0">
              <a:buNone/>
            </a:pPr>
            <a:r>
              <a:rPr lang="en-US" dirty="0"/>
              <a:t>The </a:t>
            </a:r>
            <a:r>
              <a:rPr lang="en-US" b="1" dirty="0"/>
              <a:t>Garbage Can Model</a:t>
            </a:r>
            <a:r>
              <a:rPr lang="en-US" dirty="0"/>
              <a:t> (</a:t>
            </a:r>
            <a:r>
              <a:rPr lang="de-DE" dirty="0"/>
              <a:t>Cohen, March, &amp; Olsen, 1972)</a:t>
            </a:r>
          </a:p>
          <a:p>
            <a:pPr marL="0" indent="0">
              <a:buNone/>
            </a:pPr>
            <a:endParaRPr lang="en-US" dirty="0"/>
          </a:p>
          <a:p>
            <a:pPr marL="0" indent="0">
              <a:buNone/>
            </a:pPr>
            <a:r>
              <a:rPr lang="en-US" dirty="0"/>
              <a:t>Organizations as </a:t>
            </a:r>
            <a:r>
              <a:rPr lang="en-US" b="1" dirty="0"/>
              <a:t>political coalitions </a:t>
            </a:r>
            <a:r>
              <a:rPr lang="en-US" dirty="0"/>
              <a:t>(March, 1962) or </a:t>
            </a:r>
            <a:r>
              <a:rPr lang="en-US" b="1" dirty="0"/>
              <a:t>power systems</a:t>
            </a:r>
            <a:r>
              <a:rPr lang="en-US" dirty="0"/>
              <a:t> (Mintzberg, 1983). </a:t>
            </a:r>
            <a:endParaRPr lang="de-DE" dirty="0"/>
          </a:p>
        </p:txBody>
      </p:sp>
      <p:pic>
        <p:nvPicPr>
          <p:cNvPr id="41988" name="Picture 4">
            <a:extLst>
              <a:ext uri="{FF2B5EF4-FFF2-40B4-BE49-F238E27FC236}">
                <a16:creationId xmlns:a16="http://schemas.microsoft.com/office/drawing/2014/main" id="{1F66A77E-55F6-864A-94E4-609067E614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04995" y="16642"/>
            <a:ext cx="5737555" cy="381906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a:extLst>
              <a:ext uri="{FF2B5EF4-FFF2-40B4-BE49-F238E27FC236}">
                <a16:creationId xmlns:a16="http://schemas.microsoft.com/office/drawing/2014/main" id="{639292A9-643F-3045-A971-DF5F1503E067}"/>
              </a:ext>
            </a:extLst>
          </p:cNvPr>
          <p:cNvSpPr txBox="1"/>
          <p:nvPr/>
        </p:nvSpPr>
        <p:spPr>
          <a:xfrm>
            <a:off x="9490070" y="8571519"/>
            <a:ext cx="3240374" cy="3665106"/>
          </a:xfrm>
          <a:prstGeom prst="rect">
            <a:avLst/>
          </a:prstGeom>
          <a:noFill/>
        </p:spPr>
        <p:txBody>
          <a:bodyPr wrap="none" rtlCol="0">
            <a:spAutoFit/>
          </a:bodyPr>
          <a:lstStyle/>
          <a:p>
            <a:pPr algn="just"/>
            <a:r>
              <a:rPr lang="de-DE" sz="2902" b="1" dirty="0">
                <a:latin typeface="Arial Narrow" panose="020B0606020202030204" pitchFamily="34" charset="0"/>
              </a:rPr>
              <a:t>Internal </a:t>
            </a:r>
            <a:r>
              <a:rPr lang="de-DE" sz="2902" b="1" dirty="0" err="1">
                <a:latin typeface="Arial Narrow" panose="020B0606020202030204" pitchFamily="34" charset="0"/>
              </a:rPr>
              <a:t>Coalition</a:t>
            </a:r>
            <a:endParaRPr lang="de-DE" sz="2902" b="1" dirty="0">
              <a:latin typeface="Arial Narrow" panose="020B0606020202030204" pitchFamily="34" charset="0"/>
            </a:endParaRPr>
          </a:p>
          <a:p>
            <a:pPr algn="just"/>
            <a:endParaRPr lang="de-DE" sz="2902" dirty="0">
              <a:latin typeface="Arial Narrow" panose="020B0606020202030204" pitchFamily="34" charset="0"/>
            </a:endParaRPr>
          </a:p>
          <a:p>
            <a:pPr marL="518351" indent="-518351">
              <a:buFont typeface="Wingdings" pitchFamily="2" charset="2"/>
              <a:buChar char="§"/>
            </a:pPr>
            <a:r>
              <a:rPr lang="en-US" sz="2902" dirty="0"/>
              <a:t>Formal authority</a:t>
            </a:r>
          </a:p>
          <a:p>
            <a:pPr marL="518351" indent="-518351">
              <a:buFont typeface="Wingdings" pitchFamily="2" charset="2"/>
              <a:buChar char="§"/>
            </a:pPr>
            <a:r>
              <a:rPr lang="en-US" sz="2902" dirty="0"/>
              <a:t>Ideology</a:t>
            </a:r>
          </a:p>
          <a:p>
            <a:pPr marL="518351" indent="-518351">
              <a:buFont typeface="Wingdings" pitchFamily="2" charset="2"/>
              <a:buChar char="§"/>
            </a:pPr>
            <a:r>
              <a:rPr lang="de-DE" sz="2902" dirty="0"/>
              <a:t>E</a:t>
            </a:r>
            <a:r>
              <a:rPr lang="en-US" sz="2902" dirty="0" err="1"/>
              <a:t>xpertise</a:t>
            </a:r>
            <a:endParaRPr lang="en-US" sz="2902" dirty="0"/>
          </a:p>
          <a:p>
            <a:pPr marL="518351" indent="-518351">
              <a:buFont typeface="Wingdings" pitchFamily="2" charset="2"/>
              <a:buChar char="§"/>
            </a:pPr>
            <a:r>
              <a:rPr lang="en-US" sz="2902" dirty="0"/>
              <a:t>Micropolitics</a:t>
            </a:r>
            <a:endParaRPr lang="de-DE" sz="2902" dirty="0">
              <a:latin typeface="Arial Narrow" panose="020B0606020202030204" pitchFamily="34" charset="0"/>
            </a:endParaRPr>
          </a:p>
          <a:p>
            <a:pPr algn="just"/>
            <a:endParaRPr lang="de-DE" sz="2902" dirty="0">
              <a:latin typeface="Arial Narrow" panose="020B0606020202030204" pitchFamily="34" charset="0"/>
            </a:endParaRPr>
          </a:p>
          <a:p>
            <a:pPr algn="just"/>
            <a:endParaRPr lang="de-DE" sz="2902" dirty="0">
              <a:latin typeface="Arial Narrow" panose="020B0606020202030204" pitchFamily="34" charset="0"/>
            </a:endParaRPr>
          </a:p>
        </p:txBody>
      </p:sp>
      <p:sp>
        <p:nvSpPr>
          <p:cNvPr id="9" name="Fußzeilenplatzhalter 5">
            <a:extLst>
              <a:ext uri="{FF2B5EF4-FFF2-40B4-BE49-F238E27FC236}">
                <a16:creationId xmlns:a16="http://schemas.microsoft.com/office/drawing/2014/main" id="{E043DCF2-A069-314C-8B04-E8FB35B8E686}"/>
              </a:ext>
            </a:extLst>
          </p:cNvPr>
          <p:cNvSpPr txBox="1">
            <a:spLocks/>
          </p:cNvSpPr>
          <p:nvPr/>
        </p:nvSpPr>
        <p:spPr>
          <a:xfrm>
            <a:off x="238027" y="12671164"/>
            <a:ext cx="12539642" cy="522485"/>
          </a:xfrm>
          <a:prstGeom prst="rect">
            <a:avLst/>
          </a:prstGeom>
        </p:spPr>
        <p:txBody>
          <a:bodyPr wrap="square" lIns="206029" tIns="103016" rIns="206029" bIns="103016" anchor="ctr"/>
          <a:lstStyle>
            <a:defPPr>
              <a:defRPr lang="de-DE"/>
            </a:defPPr>
            <a:lvl1pPr algn="l" rtl="0" fontAlgn="base">
              <a:spcBef>
                <a:spcPct val="0"/>
              </a:spcBef>
              <a:spcAft>
                <a:spcPct val="0"/>
              </a:spcAft>
              <a:defRPr sz="1000" b="1" kern="1200" cap="none" baseline="0">
                <a:solidFill>
                  <a:schemeClr val="tx1"/>
                </a:solidFill>
                <a:latin typeface="Arial Narrow" panose="020B0606020202030204"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r>
              <a:rPr lang="de-DE" sz="1814" b="0" dirty="0"/>
              <a:t>Prof. Dr. Markus Reihlen</a:t>
            </a:r>
          </a:p>
          <a:p>
            <a:r>
              <a:rPr lang="de-DE" sz="1814" b="0" dirty="0" err="1"/>
              <a:t>Leuphana</a:t>
            </a:r>
            <a:r>
              <a:rPr lang="de-DE" sz="1814" b="0" dirty="0"/>
              <a:t> University </a:t>
            </a:r>
            <a:r>
              <a:rPr lang="de-DE" sz="1814" b="0" dirty="0" err="1"/>
              <a:t>of</a:t>
            </a:r>
            <a:r>
              <a:rPr lang="de-DE" sz="1814" b="0" dirty="0"/>
              <a:t> Lüneburg</a:t>
            </a:r>
          </a:p>
        </p:txBody>
      </p:sp>
      <p:sp>
        <p:nvSpPr>
          <p:cNvPr id="12" name="Foliennummernplatzhalter 3">
            <a:extLst>
              <a:ext uri="{FF2B5EF4-FFF2-40B4-BE49-F238E27FC236}">
                <a16:creationId xmlns:a16="http://schemas.microsoft.com/office/drawing/2014/main" id="{95C649F8-E766-334A-B40F-F282C79D7A12}"/>
              </a:ext>
            </a:extLst>
          </p:cNvPr>
          <p:cNvSpPr txBox="1">
            <a:spLocks/>
          </p:cNvSpPr>
          <p:nvPr/>
        </p:nvSpPr>
        <p:spPr>
          <a:xfrm>
            <a:off x="20832315" y="12801970"/>
            <a:ext cx="1283074" cy="574673"/>
          </a:xfrm>
          <a:prstGeom prst="rect">
            <a:avLst/>
          </a:prstGeom>
        </p:spPr>
        <p:txBody>
          <a:bodyPr vert="horz" wrap="square" lIns="189209" tIns="94605" rIns="0" bIns="94605" numCol="1" anchor="ctr" anchorCtr="0" compatLnSpc="1">
            <a:prstTxWarp prst="textNoShape">
              <a:avLst/>
            </a:prstTxWarp>
          </a:bodyPr>
          <a:lstStyle>
            <a:defPPr>
              <a:defRPr lang="de-DE"/>
            </a:defPPr>
            <a:lvl1pPr algn="r" rtl="0" fontAlgn="base">
              <a:spcBef>
                <a:spcPct val="0"/>
              </a:spcBef>
              <a:spcAft>
                <a:spcPct val="0"/>
              </a:spcAft>
              <a:defRPr sz="900" b="1" kern="1200">
                <a:solidFill>
                  <a:schemeClr val="tx1"/>
                </a:solidFill>
                <a:latin typeface="Arial Narrow"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fld id="{31F68A57-B606-4A3F-99BB-74E9B9B30CE6}" type="slidenum">
              <a:rPr lang="de-DE" altLang="de-DE" sz="1633">
                <a:solidFill>
                  <a:srgbClr val="000000"/>
                </a:solidFill>
              </a:rPr>
              <a:pPr/>
              <a:t>11</a:t>
            </a:fld>
            <a:endParaRPr lang="de-DE" altLang="de-DE" sz="1633" dirty="0">
              <a:solidFill>
                <a:srgbClr val="000000"/>
              </a:solidFill>
            </a:endParaRPr>
          </a:p>
        </p:txBody>
      </p:sp>
    </p:spTree>
    <p:extLst>
      <p:ext uri="{BB962C8B-B14F-4D97-AF65-F5344CB8AC3E}">
        <p14:creationId xmlns:p14="http://schemas.microsoft.com/office/powerpoint/2010/main" val="2803411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0EE811F-D810-B841-A43E-C86E71AD97E8}"/>
              </a:ext>
            </a:extLst>
          </p:cNvPr>
          <p:cNvSpPr>
            <a:spLocks noGrp="1"/>
          </p:cNvSpPr>
          <p:nvPr>
            <p:ph type="title"/>
          </p:nvPr>
        </p:nvSpPr>
        <p:spPr/>
        <p:txBody>
          <a:bodyPr/>
          <a:lstStyle/>
          <a:p>
            <a:r>
              <a:rPr lang="en-US" dirty="0"/>
              <a:t>Decision Making as a Political Process</a:t>
            </a:r>
            <a:br>
              <a:rPr lang="en-US" dirty="0"/>
            </a:br>
            <a:r>
              <a:rPr lang="en-US" b="0" dirty="0"/>
              <a:t>Extension</a:t>
            </a:r>
            <a:br>
              <a:rPr lang="de-DE"/>
            </a:br>
            <a:endParaRPr lang="de-DE" dirty="0"/>
          </a:p>
        </p:txBody>
      </p:sp>
      <p:sp>
        <p:nvSpPr>
          <p:cNvPr id="8" name="Inhaltsplatzhalter 7">
            <a:extLst>
              <a:ext uri="{FF2B5EF4-FFF2-40B4-BE49-F238E27FC236}">
                <a16:creationId xmlns:a16="http://schemas.microsoft.com/office/drawing/2014/main" id="{1F29E0B3-55E5-014F-AC36-32FC3BD69F4C}"/>
              </a:ext>
            </a:extLst>
          </p:cNvPr>
          <p:cNvSpPr>
            <a:spLocks noGrp="1"/>
          </p:cNvSpPr>
          <p:nvPr>
            <p:ph sz="quarter" idx="13"/>
          </p:nvPr>
        </p:nvSpPr>
        <p:spPr>
          <a:xfrm>
            <a:off x="3438067" y="5091388"/>
            <a:ext cx="16915767" cy="7707047"/>
          </a:xfrm>
        </p:spPr>
        <p:txBody>
          <a:bodyPr/>
          <a:lstStyle/>
          <a:p>
            <a:pPr>
              <a:buFont typeface="Wingdings" pitchFamily="2" charset="2"/>
              <a:buChar char="§"/>
            </a:pPr>
            <a:r>
              <a:rPr lang="en-US" dirty="0"/>
              <a:t>From the internal to the external coalition </a:t>
            </a:r>
          </a:p>
          <a:p>
            <a:pPr>
              <a:buFont typeface="Wingdings" pitchFamily="2" charset="2"/>
              <a:buChar char="§"/>
            </a:pPr>
            <a:endParaRPr lang="en-US" dirty="0"/>
          </a:p>
          <a:p>
            <a:pPr>
              <a:buFont typeface="Wingdings" pitchFamily="2" charset="2"/>
              <a:buChar char="§"/>
            </a:pPr>
            <a:endParaRPr lang="en-US" dirty="0"/>
          </a:p>
          <a:p>
            <a:pPr>
              <a:buFont typeface="Wingdings" pitchFamily="2" charset="2"/>
              <a:buChar char="§"/>
            </a:pPr>
            <a:endParaRPr lang="en-US" dirty="0"/>
          </a:p>
          <a:p>
            <a:pPr>
              <a:buFont typeface="Wingdings" pitchFamily="2" charset="2"/>
              <a:buChar char="§"/>
            </a:pPr>
            <a:endParaRPr lang="en-US" dirty="0"/>
          </a:p>
          <a:p>
            <a:pPr>
              <a:buFont typeface="Wingdings" pitchFamily="2" charset="2"/>
              <a:buChar char="§"/>
            </a:pPr>
            <a:endParaRPr lang="en-US" dirty="0"/>
          </a:p>
          <a:p>
            <a:pPr>
              <a:buFont typeface="Wingdings" pitchFamily="2" charset="2"/>
              <a:buChar char="§"/>
            </a:pPr>
            <a:endParaRPr lang="en-US" dirty="0"/>
          </a:p>
          <a:p>
            <a:pPr>
              <a:buFont typeface="Wingdings" pitchFamily="2" charset="2"/>
              <a:buChar char="§"/>
            </a:pPr>
            <a:endParaRPr lang="en-US" dirty="0"/>
          </a:p>
          <a:p>
            <a:pPr>
              <a:buFont typeface="Wingdings" pitchFamily="2" charset="2"/>
              <a:buChar char="§"/>
            </a:pPr>
            <a:r>
              <a:rPr lang="en-US" dirty="0"/>
              <a:t>Interpretations of reality as influenced by power games (</a:t>
            </a:r>
            <a:r>
              <a:rPr lang="en-US" dirty="0" err="1"/>
              <a:t>Meindl</a:t>
            </a:r>
            <a:r>
              <a:rPr lang="en-US" dirty="0"/>
              <a:t> et al., 1994)</a:t>
            </a:r>
            <a:r>
              <a:rPr lang="de-DE" dirty="0"/>
              <a:t> </a:t>
            </a:r>
          </a:p>
          <a:p>
            <a:pPr>
              <a:buFont typeface="Wingdings" pitchFamily="2" charset="2"/>
              <a:buChar char="§"/>
            </a:pPr>
            <a:endParaRPr lang="de-DE" dirty="0"/>
          </a:p>
          <a:p>
            <a:pPr>
              <a:buFont typeface="Wingdings" pitchFamily="2" charset="2"/>
              <a:buChar char="§"/>
            </a:pPr>
            <a:endParaRPr lang="de-DE" dirty="0"/>
          </a:p>
        </p:txBody>
      </p:sp>
      <p:pic>
        <p:nvPicPr>
          <p:cNvPr id="41988" name="Picture 4">
            <a:extLst>
              <a:ext uri="{FF2B5EF4-FFF2-40B4-BE49-F238E27FC236}">
                <a16:creationId xmlns:a16="http://schemas.microsoft.com/office/drawing/2014/main" id="{1F66A77E-55F6-864A-94E4-609067E614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04995" y="0"/>
            <a:ext cx="5737555" cy="3819060"/>
          </a:xfrm>
          <a:prstGeom prst="rect">
            <a:avLst/>
          </a:prstGeom>
          <a:noFill/>
          <a:extLst>
            <a:ext uri="{909E8E84-426E-40DD-AFC4-6F175D3DCCD1}">
              <a14:hiddenFill xmlns:a14="http://schemas.microsoft.com/office/drawing/2010/main">
                <a:solidFill>
                  <a:srgbClr val="FFFFFF"/>
                </a:solidFill>
              </a14:hiddenFill>
            </a:ext>
          </a:extLst>
        </p:spPr>
      </p:pic>
      <p:sp>
        <p:nvSpPr>
          <p:cNvPr id="14" name="Oval 13">
            <a:extLst>
              <a:ext uri="{FF2B5EF4-FFF2-40B4-BE49-F238E27FC236}">
                <a16:creationId xmlns:a16="http://schemas.microsoft.com/office/drawing/2014/main" id="{1A4EA672-CBC0-F74F-947E-B1EACE4648E1}"/>
              </a:ext>
            </a:extLst>
          </p:cNvPr>
          <p:cNvSpPr/>
          <p:nvPr/>
        </p:nvSpPr>
        <p:spPr>
          <a:xfrm>
            <a:off x="6899530" y="6544853"/>
            <a:ext cx="4571745" cy="3722918"/>
          </a:xfrm>
          <a:prstGeom prst="ellipse">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5" name="Oval 14">
            <a:extLst>
              <a:ext uri="{FF2B5EF4-FFF2-40B4-BE49-F238E27FC236}">
                <a16:creationId xmlns:a16="http://schemas.microsoft.com/office/drawing/2014/main" id="{D20219E7-3069-2045-950A-D20892D0FCA5}"/>
              </a:ext>
            </a:extLst>
          </p:cNvPr>
          <p:cNvSpPr/>
          <p:nvPr/>
        </p:nvSpPr>
        <p:spPr>
          <a:xfrm>
            <a:off x="11044223" y="6543707"/>
            <a:ext cx="4571745" cy="3722918"/>
          </a:xfrm>
          <a:prstGeom prst="ellipse">
            <a:avLst/>
          </a:prstGeom>
          <a:solidFill>
            <a:srgbClr val="E0ECEB"/>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Textfeld 15">
            <a:extLst>
              <a:ext uri="{FF2B5EF4-FFF2-40B4-BE49-F238E27FC236}">
                <a16:creationId xmlns:a16="http://schemas.microsoft.com/office/drawing/2014/main" id="{AB2A2399-B00D-4849-9455-93B146C08C37}"/>
              </a:ext>
            </a:extLst>
          </p:cNvPr>
          <p:cNvSpPr txBox="1"/>
          <p:nvPr/>
        </p:nvSpPr>
        <p:spPr>
          <a:xfrm>
            <a:off x="7726683" y="6887060"/>
            <a:ext cx="3240374" cy="3665106"/>
          </a:xfrm>
          <a:prstGeom prst="rect">
            <a:avLst/>
          </a:prstGeom>
          <a:noFill/>
        </p:spPr>
        <p:txBody>
          <a:bodyPr wrap="none" rtlCol="0">
            <a:spAutoFit/>
          </a:bodyPr>
          <a:lstStyle/>
          <a:p>
            <a:pPr algn="just"/>
            <a:r>
              <a:rPr lang="de-DE" sz="2902" b="1" dirty="0">
                <a:latin typeface="Arial Narrow" panose="020B0606020202030204" pitchFamily="34" charset="0"/>
              </a:rPr>
              <a:t>Internal </a:t>
            </a:r>
            <a:r>
              <a:rPr lang="de-DE" sz="2902" b="1">
                <a:latin typeface="Arial Narrow" panose="020B0606020202030204" pitchFamily="34" charset="0"/>
              </a:rPr>
              <a:t>Coalition</a:t>
            </a:r>
            <a:endParaRPr lang="de-DE" sz="2902" b="1" dirty="0">
              <a:latin typeface="Arial Narrow" panose="020B0606020202030204" pitchFamily="34" charset="0"/>
            </a:endParaRPr>
          </a:p>
          <a:p>
            <a:pPr algn="just"/>
            <a:endParaRPr lang="de-DE" sz="2902" dirty="0">
              <a:latin typeface="Arial Narrow" panose="020B0606020202030204" pitchFamily="34" charset="0"/>
            </a:endParaRPr>
          </a:p>
          <a:p>
            <a:pPr marL="518351" indent="-518351">
              <a:buFont typeface="Wingdings" pitchFamily="2" charset="2"/>
              <a:buChar char="§"/>
            </a:pPr>
            <a:r>
              <a:rPr lang="en-US" sz="2902"/>
              <a:t>Formal </a:t>
            </a:r>
            <a:r>
              <a:rPr lang="en-US" sz="2902" dirty="0"/>
              <a:t>authority</a:t>
            </a:r>
          </a:p>
          <a:p>
            <a:pPr marL="518351" indent="-518351">
              <a:buFont typeface="Wingdings" pitchFamily="2" charset="2"/>
              <a:buChar char="§"/>
            </a:pPr>
            <a:r>
              <a:rPr lang="en-US" sz="2902" dirty="0"/>
              <a:t>Ideology</a:t>
            </a:r>
          </a:p>
          <a:p>
            <a:pPr marL="518351" indent="-518351">
              <a:buFont typeface="Wingdings" pitchFamily="2" charset="2"/>
              <a:buChar char="§"/>
            </a:pPr>
            <a:r>
              <a:rPr lang="de-DE" sz="2902" dirty="0"/>
              <a:t>E</a:t>
            </a:r>
            <a:r>
              <a:rPr lang="en-US" sz="2902"/>
              <a:t>xpertise</a:t>
            </a:r>
            <a:endParaRPr lang="en-US" sz="2902" dirty="0"/>
          </a:p>
          <a:p>
            <a:pPr marL="518351" indent="-518351">
              <a:buFont typeface="Wingdings" pitchFamily="2" charset="2"/>
              <a:buChar char="§"/>
            </a:pPr>
            <a:r>
              <a:rPr lang="en-US" sz="2902" dirty="0"/>
              <a:t>Micropolitics</a:t>
            </a:r>
            <a:endParaRPr lang="de-DE" sz="2902" dirty="0">
              <a:latin typeface="Arial Narrow" panose="020B0606020202030204" pitchFamily="34" charset="0"/>
            </a:endParaRPr>
          </a:p>
          <a:p>
            <a:pPr algn="just"/>
            <a:endParaRPr lang="de-DE" sz="2902" dirty="0">
              <a:latin typeface="Arial Narrow" panose="020B0606020202030204" pitchFamily="34" charset="0"/>
            </a:endParaRPr>
          </a:p>
          <a:p>
            <a:pPr algn="just"/>
            <a:endParaRPr lang="de-DE" sz="2902" dirty="0">
              <a:latin typeface="Arial Narrow" panose="020B0606020202030204" pitchFamily="34" charset="0"/>
            </a:endParaRPr>
          </a:p>
        </p:txBody>
      </p:sp>
      <p:sp>
        <p:nvSpPr>
          <p:cNvPr id="17" name="Textfeld 16">
            <a:extLst>
              <a:ext uri="{FF2B5EF4-FFF2-40B4-BE49-F238E27FC236}">
                <a16:creationId xmlns:a16="http://schemas.microsoft.com/office/drawing/2014/main" id="{2F6970AE-6DD0-8B4F-BC2E-2C0E3B1D015C}"/>
              </a:ext>
            </a:extLst>
          </p:cNvPr>
          <p:cNvSpPr txBox="1"/>
          <p:nvPr/>
        </p:nvSpPr>
        <p:spPr>
          <a:xfrm>
            <a:off x="12016150" y="6964574"/>
            <a:ext cx="2776722" cy="2771913"/>
          </a:xfrm>
          <a:prstGeom prst="rect">
            <a:avLst/>
          </a:prstGeom>
          <a:noFill/>
        </p:spPr>
        <p:txBody>
          <a:bodyPr wrap="none" rtlCol="0">
            <a:spAutoFit/>
          </a:bodyPr>
          <a:lstStyle/>
          <a:p>
            <a:pPr algn="just"/>
            <a:r>
              <a:rPr lang="de-DE" sz="2902" b="1" dirty="0" err="1">
                <a:latin typeface="Arial Narrow" panose="020B0606020202030204" pitchFamily="34" charset="0"/>
              </a:rPr>
              <a:t>External</a:t>
            </a:r>
            <a:r>
              <a:rPr lang="de-DE" sz="2902" b="1" dirty="0">
                <a:latin typeface="Arial Narrow" panose="020B0606020202030204" pitchFamily="34" charset="0"/>
              </a:rPr>
              <a:t> </a:t>
            </a:r>
            <a:r>
              <a:rPr lang="de-DE" sz="2902" b="1" dirty="0" err="1">
                <a:latin typeface="Arial Narrow" panose="020B0606020202030204" pitchFamily="34" charset="0"/>
              </a:rPr>
              <a:t>Coalition</a:t>
            </a:r>
            <a:endParaRPr lang="de-DE" sz="2902" b="1" dirty="0">
              <a:latin typeface="Arial Narrow" panose="020B0606020202030204" pitchFamily="34" charset="0"/>
            </a:endParaRPr>
          </a:p>
          <a:p>
            <a:pPr algn="just"/>
            <a:endParaRPr lang="de-DE" sz="2902" dirty="0">
              <a:latin typeface="Arial Narrow" panose="020B0606020202030204" pitchFamily="34" charset="0"/>
            </a:endParaRPr>
          </a:p>
          <a:p>
            <a:pPr marL="518351" indent="-518351">
              <a:buFont typeface="Wingdings" pitchFamily="2" charset="2"/>
              <a:buChar char="§"/>
            </a:pPr>
            <a:r>
              <a:rPr lang="de-DE" sz="2902" dirty="0" err="1"/>
              <a:t>Dominated</a:t>
            </a:r>
            <a:endParaRPr lang="de-DE" sz="2902" dirty="0"/>
          </a:p>
          <a:p>
            <a:pPr marL="518351" indent="-518351">
              <a:buFont typeface="Wingdings" pitchFamily="2" charset="2"/>
              <a:buChar char="§"/>
            </a:pPr>
            <a:r>
              <a:rPr lang="de-DE" sz="2902" dirty="0" err="1"/>
              <a:t>Divided</a:t>
            </a:r>
            <a:endParaRPr lang="de-DE" sz="2902" dirty="0"/>
          </a:p>
          <a:p>
            <a:pPr marL="518351" indent="-518351">
              <a:buFont typeface="Wingdings" pitchFamily="2" charset="2"/>
              <a:buChar char="§"/>
            </a:pPr>
            <a:r>
              <a:rPr lang="de-DE" sz="2902" dirty="0">
                <a:latin typeface="Arial Narrow" panose="020B0606020202030204" pitchFamily="34" charset="0"/>
              </a:rPr>
              <a:t>Passive</a:t>
            </a:r>
          </a:p>
          <a:p>
            <a:pPr algn="just"/>
            <a:endParaRPr lang="de-DE" sz="2902" dirty="0">
              <a:latin typeface="Arial Narrow" panose="020B0606020202030204" pitchFamily="34" charset="0"/>
            </a:endParaRPr>
          </a:p>
        </p:txBody>
      </p:sp>
      <p:sp>
        <p:nvSpPr>
          <p:cNvPr id="12" name="Fußzeilenplatzhalter 5">
            <a:extLst>
              <a:ext uri="{FF2B5EF4-FFF2-40B4-BE49-F238E27FC236}">
                <a16:creationId xmlns:a16="http://schemas.microsoft.com/office/drawing/2014/main" id="{83659BBD-C40B-9F41-8DCB-075734C2D23D}"/>
              </a:ext>
            </a:extLst>
          </p:cNvPr>
          <p:cNvSpPr txBox="1">
            <a:spLocks/>
          </p:cNvSpPr>
          <p:nvPr/>
        </p:nvSpPr>
        <p:spPr>
          <a:xfrm>
            <a:off x="238027" y="12671164"/>
            <a:ext cx="12539642" cy="522485"/>
          </a:xfrm>
          <a:prstGeom prst="rect">
            <a:avLst/>
          </a:prstGeom>
        </p:spPr>
        <p:txBody>
          <a:bodyPr wrap="square" lIns="206029" tIns="103016" rIns="206029" bIns="103016" anchor="ctr"/>
          <a:lstStyle>
            <a:defPPr>
              <a:defRPr lang="de-DE"/>
            </a:defPPr>
            <a:lvl1pPr algn="l" rtl="0" fontAlgn="base">
              <a:spcBef>
                <a:spcPct val="0"/>
              </a:spcBef>
              <a:spcAft>
                <a:spcPct val="0"/>
              </a:spcAft>
              <a:defRPr sz="1000" b="1" kern="1200" cap="none" baseline="0">
                <a:solidFill>
                  <a:schemeClr val="tx1"/>
                </a:solidFill>
                <a:latin typeface="Arial Narrow" panose="020B0606020202030204"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r>
              <a:rPr lang="de-DE" sz="1814" b="0" dirty="0"/>
              <a:t>Prof. Dr. Markus Reihlen</a:t>
            </a:r>
          </a:p>
          <a:p>
            <a:r>
              <a:rPr lang="de-DE" sz="1814" b="0" dirty="0" err="1"/>
              <a:t>Leuphana</a:t>
            </a:r>
            <a:r>
              <a:rPr lang="de-DE" sz="1814" b="0" dirty="0"/>
              <a:t> University </a:t>
            </a:r>
            <a:r>
              <a:rPr lang="de-DE" sz="1814" b="0" dirty="0" err="1"/>
              <a:t>of</a:t>
            </a:r>
            <a:r>
              <a:rPr lang="de-DE" sz="1814" b="0" dirty="0"/>
              <a:t> Lüneburg</a:t>
            </a:r>
          </a:p>
        </p:txBody>
      </p:sp>
      <p:sp>
        <p:nvSpPr>
          <p:cNvPr id="13" name="Foliennummernplatzhalter 3">
            <a:extLst>
              <a:ext uri="{FF2B5EF4-FFF2-40B4-BE49-F238E27FC236}">
                <a16:creationId xmlns:a16="http://schemas.microsoft.com/office/drawing/2014/main" id="{F9C760CB-6360-674E-A6CB-79BABA702961}"/>
              </a:ext>
            </a:extLst>
          </p:cNvPr>
          <p:cNvSpPr txBox="1">
            <a:spLocks/>
          </p:cNvSpPr>
          <p:nvPr/>
        </p:nvSpPr>
        <p:spPr>
          <a:xfrm>
            <a:off x="20832315" y="12801970"/>
            <a:ext cx="1283074" cy="574673"/>
          </a:xfrm>
          <a:prstGeom prst="rect">
            <a:avLst/>
          </a:prstGeom>
        </p:spPr>
        <p:txBody>
          <a:bodyPr vert="horz" wrap="square" lIns="189209" tIns="94605" rIns="0" bIns="94605" numCol="1" anchor="ctr" anchorCtr="0" compatLnSpc="1">
            <a:prstTxWarp prst="textNoShape">
              <a:avLst/>
            </a:prstTxWarp>
          </a:bodyPr>
          <a:lstStyle>
            <a:defPPr>
              <a:defRPr lang="de-DE"/>
            </a:defPPr>
            <a:lvl1pPr algn="r" rtl="0" fontAlgn="base">
              <a:spcBef>
                <a:spcPct val="0"/>
              </a:spcBef>
              <a:spcAft>
                <a:spcPct val="0"/>
              </a:spcAft>
              <a:defRPr sz="900" b="1" kern="1200">
                <a:solidFill>
                  <a:schemeClr val="tx1"/>
                </a:solidFill>
                <a:latin typeface="Arial Narrow"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fld id="{31F68A57-B606-4A3F-99BB-74E9B9B30CE6}" type="slidenum">
              <a:rPr lang="de-DE" altLang="de-DE" sz="1633">
                <a:solidFill>
                  <a:srgbClr val="000000"/>
                </a:solidFill>
              </a:rPr>
              <a:pPr/>
              <a:t>12</a:t>
            </a:fld>
            <a:endParaRPr lang="de-DE" altLang="de-DE" sz="1633" dirty="0">
              <a:solidFill>
                <a:srgbClr val="000000"/>
              </a:solidFill>
            </a:endParaRPr>
          </a:p>
        </p:txBody>
      </p:sp>
    </p:spTree>
    <p:extLst>
      <p:ext uri="{BB962C8B-B14F-4D97-AF65-F5344CB8AC3E}">
        <p14:creationId xmlns:p14="http://schemas.microsoft.com/office/powerpoint/2010/main" val="2626786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0EE811F-D810-B841-A43E-C86E71AD97E8}"/>
              </a:ext>
            </a:extLst>
          </p:cNvPr>
          <p:cNvSpPr>
            <a:spLocks noGrp="1"/>
          </p:cNvSpPr>
          <p:nvPr>
            <p:ph type="title"/>
          </p:nvPr>
        </p:nvSpPr>
        <p:spPr/>
        <p:txBody>
          <a:bodyPr/>
          <a:lstStyle/>
          <a:p>
            <a:pPr lvl="0"/>
            <a:r>
              <a:rPr lang="en-US" dirty="0"/>
              <a:t>Developing the Art and Science of Organizational Analysis</a:t>
            </a:r>
            <a:endParaRPr lang="de-DE" dirty="0"/>
          </a:p>
        </p:txBody>
      </p:sp>
      <p:graphicFrame>
        <p:nvGraphicFramePr>
          <p:cNvPr id="10" name="Inhaltsplatzhalter 9">
            <a:extLst>
              <a:ext uri="{FF2B5EF4-FFF2-40B4-BE49-F238E27FC236}">
                <a16:creationId xmlns:a16="http://schemas.microsoft.com/office/drawing/2014/main" id="{FC90530B-109A-1F44-A7EE-28E1B25BFF87}"/>
              </a:ext>
            </a:extLst>
          </p:cNvPr>
          <p:cNvGraphicFramePr>
            <a:graphicFrameLocks noGrp="1"/>
          </p:cNvGraphicFramePr>
          <p:nvPr>
            <p:ph sz="quarter" idx="13"/>
            <p:extLst>
              <p:ext uri="{D42A27DB-BD31-4B8C-83A1-F6EECF244321}">
                <p14:modId xmlns:p14="http://schemas.microsoft.com/office/powerpoint/2010/main" val="3820983755"/>
              </p:ext>
            </p:extLst>
          </p:nvPr>
        </p:nvGraphicFramePr>
        <p:xfrm>
          <a:off x="2849461" y="4115089"/>
          <a:ext cx="17240751" cy="77060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ußzeilenplatzhalter 5">
            <a:extLst>
              <a:ext uri="{FF2B5EF4-FFF2-40B4-BE49-F238E27FC236}">
                <a16:creationId xmlns:a16="http://schemas.microsoft.com/office/drawing/2014/main" id="{D9C8880E-FE0E-464F-A160-CC48357AC5AD}"/>
              </a:ext>
            </a:extLst>
          </p:cNvPr>
          <p:cNvSpPr txBox="1">
            <a:spLocks/>
          </p:cNvSpPr>
          <p:nvPr/>
        </p:nvSpPr>
        <p:spPr>
          <a:xfrm>
            <a:off x="238027" y="12671164"/>
            <a:ext cx="12539642" cy="522485"/>
          </a:xfrm>
          <a:prstGeom prst="rect">
            <a:avLst/>
          </a:prstGeom>
        </p:spPr>
        <p:txBody>
          <a:bodyPr wrap="square" lIns="206029" tIns="103016" rIns="206029" bIns="103016" anchor="ctr"/>
          <a:lstStyle>
            <a:defPPr>
              <a:defRPr lang="de-DE"/>
            </a:defPPr>
            <a:lvl1pPr algn="l" rtl="0" fontAlgn="base">
              <a:spcBef>
                <a:spcPct val="0"/>
              </a:spcBef>
              <a:spcAft>
                <a:spcPct val="0"/>
              </a:spcAft>
              <a:defRPr sz="1000" b="1" kern="1200" cap="none" baseline="0">
                <a:solidFill>
                  <a:schemeClr val="tx1"/>
                </a:solidFill>
                <a:latin typeface="Arial Narrow" panose="020B0606020202030204"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r>
              <a:rPr lang="de-DE" sz="1814" b="0" dirty="0"/>
              <a:t>Prof. Dr. Markus Reihlen</a:t>
            </a:r>
          </a:p>
          <a:p>
            <a:r>
              <a:rPr lang="de-DE" sz="1814" b="0" dirty="0" err="1"/>
              <a:t>Leuphana</a:t>
            </a:r>
            <a:r>
              <a:rPr lang="de-DE" sz="1814" b="0" dirty="0"/>
              <a:t> University </a:t>
            </a:r>
            <a:r>
              <a:rPr lang="de-DE" sz="1814" b="0" dirty="0" err="1"/>
              <a:t>of</a:t>
            </a:r>
            <a:r>
              <a:rPr lang="de-DE" sz="1814" b="0" dirty="0"/>
              <a:t> Lüneburg</a:t>
            </a:r>
          </a:p>
        </p:txBody>
      </p:sp>
      <p:sp>
        <p:nvSpPr>
          <p:cNvPr id="7" name="Foliennummernplatzhalter 3">
            <a:extLst>
              <a:ext uri="{FF2B5EF4-FFF2-40B4-BE49-F238E27FC236}">
                <a16:creationId xmlns:a16="http://schemas.microsoft.com/office/drawing/2014/main" id="{7F429140-8342-8941-830B-4853966F4A28}"/>
              </a:ext>
            </a:extLst>
          </p:cNvPr>
          <p:cNvSpPr txBox="1">
            <a:spLocks/>
          </p:cNvSpPr>
          <p:nvPr/>
        </p:nvSpPr>
        <p:spPr>
          <a:xfrm>
            <a:off x="20832315" y="12801970"/>
            <a:ext cx="1283074" cy="574673"/>
          </a:xfrm>
          <a:prstGeom prst="rect">
            <a:avLst/>
          </a:prstGeom>
        </p:spPr>
        <p:txBody>
          <a:bodyPr vert="horz" wrap="square" lIns="189209" tIns="94605" rIns="0" bIns="94605" numCol="1" anchor="ctr" anchorCtr="0" compatLnSpc="1">
            <a:prstTxWarp prst="textNoShape">
              <a:avLst/>
            </a:prstTxWarp>
          </a:bodyPr>
          <a:lstStyle>
            <a:defPPr>
              <a:defRPr lang="de-DE"/>
            </a:defPPr>
            <a:lvl1pPr algn="r" rtl="0" fontAlgn="base">
              <a:spcBef>
                <a:spcPct val="0"/>
              </a:spcBef>
              <a:spcAft>
                <a:spcPct val="0"/>
              </a:spcAft>
              <a:defRPr sz="900" b="1" kern="1200">
                <a:solidFill>
                  <a:schemeClr val="tx1"/>
                </a:solidFill>
                <a:latin typeface="Arial Narrow" pitchFamily="34" charset="0"/>
                <a:ea typeface="+mn-ea"/>
                <a:cs typeface="+mn-cs"/>
              </a:defRPr>
            </a:lvl1pPr>
            <a:lvl2pPr marL="497845" algn="l" rtl="0" fontAlgn="base">
              <a:spcBef>
                <a:spcPct val="0"/>
              </a:spcBef>
              <a:spcAft>
                <a:spcPct val="0"/>
              </a:spcAft>
              <a:defRPr kern="1200">
                <a:solidFill>
                  <a:schemeClr val="tx1"/>
                </a:solidFill>
                <a:latin typeface="Calibri" pitchFamily="34" charset="0"/>
                <a:ea typeface="+mn-ea"/>
                <a:cs typeface="+mn-cs"/>
              </a:defRPr>
            </a:lvl2pPr>
            <a:lvl3pPr marL="995690" algn="l" rtl="0" fontAlgn="base">
              <a:spcBef>
                <a:spcPct val="0"/>
              </a:spcBef>
              <a:spcAft>
                <a:spcPct val="0"/>
              </a:spcAft>
              <a:defRPr kern="1200">
                <a:solidFill>
                  <a:schemeClr val="tx1"/>
                </a:solidFill>
                <a:latin typeface="Calibri" pitchFamily="34" charset="0"/>
                <a:ea typeface="+mn-ea"/>
                <a:cs typeface="+mn-cs"/>
              </a:defRPr>
            </a:lvl3pPr>
            <a:lvl4pPr marL="1493535" algn="l" rtl="0" fontAlgn="base">
              <a:spcBef>
                <a:spcPct val="0"/>
              </a:spcBef>
              <a:spcAft>
                <a:spcPct val="0"/>
              </a:spcAft>
              <a:defRPr kern="1200">
                <a:solidFill>
                  <a:schemeClr val="tx1"/>
                </a:solidFill>
                <a:latin typeface="Calibri" pitchFamily="34" charset="0"/>
                <a:ea typeface="+mn-ea"/>
                <a:cs typeface="+mn-cs"/>
              </a:defRPr>
            </a:lvl4pPr>
            <a:lvl5pPr marL="1991380" algn="l" rtl="0" fontAlgn="base">
              <a:spcBef>
                <a:spcPct val="0"/>
              </a:spcBef>
              <a:spcAft>
                <a:spcPct val="0"/>
              </a:spcAft>
              <a:defRPr kern="1200">
                <a:solidFill>
                  <a:schemeClr val="tx1"/>
                </a:solidFill>
                <a:latin typeface="Calibri" pitchFamily="34" charset="0"/>
                <a:ea typeface="+mn-ea"/>
                <a:cs typeface="+mn-cs"/>
              </a:defRPr>
            </a:lvl5pPr>
            <a:lvl6pPr marL="2489225" algn="l" defTabSz="995690" rtl="0" eaLnBrk="1" latinLnBrk="0" hangingPunct="1">
              <a:defRPr kern="1200">
                <a:solidFill>
                  <a:schemeClr val="tx1"/>
                </a:solidFill>
                <a:latin typeface="Calibri" pitchFamily="34" charset="0"/>
                <a:ea typeface="+mn-ea"/>
                <a:cs typeface="+mn-cs"/>
              </a:defRPr>
            </a:lvl6pPr>
            <a:lvl7pPr marL="2987070" algn="l" defTabSz="995690" rtl="0" eaLnBrk="1" latinLnBrk="0" hangingPunct="1">
              <a:defRPr kern="1200">
                <a:solidFill>
                  <a:schemeClr val="tx1"/>
                </a:solidFill>
                <a:latin typeface="Calibri" pitchFamily="34" charset="0"/>
                <a:ea typeface="+mn-ea"/>
                <a:cs typeface="+mn-cs"/>
              </a:defRPr>
            </a:lvl7pPr>
            <a:lvl8pPr marL="3484916" algn="l" defTabSz="995690" rtl="0" eaLnBrk="1" latinLnBrk="0" hangingPunct="1">
              <a:defRPr kern="1200">
                <a:solidFill>
                  <a:schemeClr val="tx1"/>
                </a:solidFill>
                <a:latin typeface="Calibri" pitchFamily="34" charset="0"/>
                <a:ea typeface="+mn-ea"/>
                <a:cs typeface="+mn-cs"/>
              </a:defRPr>
            </a:lvl8pPr>
            <a:lvl9pPr marL="3982761" algn="l" defTabSz="995690" rtl="0" eaLnBrk="1" latinLnBrk="0" hangingPunct="1">
              <a:defRPr kern="1200">
                <a:solidFill>
                  <a:schemeClr val="tx1"/>
                </a:solidFill>
                <a:latin typeface="Calibri" pitchFamily="34" charset="0"/>
                <a:ea typeface="+mn-ea"/>
                <a:cs typeface="+mn-cs"/>
              </a:defRPr>
            </a:lvl9pPr>
          </a:lstStyle>
          <a:p>
            <a:fld id="{31F68A57-B606-4A3F-99BB-74E9B9B30CE6}" type="slidenum">
              <a:rPr lang="de-DE" altLang="de-DE" sz="1633">
                <a:solidFill>
                  <a:srgbClr val="000000"/>
                </a:solidFill>
              </a:rPr>
              <a:pPr/>
              <a:t>13</a:t>
            </a:fld>
            <a:endParaRPr lang="de-DE" altLang="de-DE" sz="1633" dirty="0">
              <a:solidFill>
                <a:srgbClr val="000000"/>
              </a:solidFill>
            </a:endParaRPr>
          </a:p>
        </p:txBody>
      </p:sp>
    </p:spTree>
    <p:extLst>
      <p:ext uri="{BB962C8B-B14F-4D97-AF65-F5344CB8AC3E}">
        <p14:creationId xmlns:p14="http://schemas.microsoft.com/office/powerpoint/2010/main" val="522474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platzhalter 8"/>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804" b="1804"/>
          <a:stretch>
            <a:fillRect/>
          </a:stretch>
        </p:blipFill>
        <p:spPr>
          <a:xfrm>
            <a:off x="-158016" y="-677231"/>
            <a:ext cx="23100566" cy="15757490"/>
          </a:xfrm>
        </p:spPr>
      </p:pic>
      <p:sp>
        <p:nvSpPr>
          <p:cNvPr id="4" name="Foliennummernplatzhalter 3"/>
          <p:cNvSpPr>
            <a:spLocks noGrp="1"/>
          </p:cNvSpPr>
          <p:nvPr>
            <p:ph type="sldNum" sz="quarter" idx="10"/>
          </p:nvPr>
        </p:nvSpPr>
        <p:spPr>
          <a:xfrm>
            <a:off x="18786067" y="12798013"/>
            <a:ext cx="1282952" cy="574670"/>
          </a:xfrm>
          <a:prstGeom prst="rect">
            <a:avLst/>
          </a:prstGeom>
        </p:spPr>
        <p:txBody>
          <a:bodyPr vert="horz" wrap="square" lIns="165871" tIns="82935" rIns="0" bIns="82935" rtlCol="0" anchor="ctr"/>
          <a:lstStyle>
            <a:defPPr>
              <a:defRPr lang="de-DE"/>
            </a:defPPr>
            <a:lvl1pPr algn="r" rtl="0" fontAlgn="base">
              <a:spcBef>
                <a:spcPct val="0"/>
              </a:spcBef>
              <a:spcAft>
                <a:spcPct val="0"/>
              </a:spcAft>
              <a:defRPr sz="1814" b="0" kern="1200">
                <a:solidFill>
                  <a:schemeClr val="tx1"/>
                </a:solidFill>
                <a:latin typeface="Arial Narrow" panose="020B0606020202030204" pitchFamily="34" charset="0"/>
                <a:ea typeface="+mn-ea"/>
                <a:cs typeface="+mn-cs"/>
              </a:defRPr>
            </a:lvl1pPr>
            <a:lvl2pPr marL="903091" algn="l" rtl="0" fontAlgn="base">
              <a:spcBef>
                <a:spcPct val="0"/>
              </a:spcBef>
              <a:spcAft>
                <a:spcPct val="0"/>
              </a:spcAft>
              <a:defRPr kern="1200">
                <a:solidFill>
                  <a:schemeClr val="tx1"/>
                </a:solidFill>
                <a:latin typeface="Calibri" pitchFamily="34" charset="0"/>
                <a:ea typeface="+mn-ea"/>
                <a:cs typeface="+mn-cs"/>
              </a:defRPr>
            </a:lvl2pPr>
            <a:lvl3pPr marL="1806182" algn="l" rtl="0" fontAlgn="base">
              <a:spcBef>
                <a:spcPct val="0"/>
              </a:spcBef>
              <a:spcAft>
                <a:spcPct val="0"/>
              </a:spcAft>
              <a:defRPr kern="1200">
                <a:solidFill>
                  <a:schemeClr val="tx1"/>
                </a:solidFill>
                <a:latin typeface="Calibri" pitchFamily="34" charset="0"/>
                <a:ea typeface="+mn-ea"/>
                <a:cs typeface="+mn-cs"/>
              </a:defRPr>
            </a:lvl3pPr>
            <a:lvl4pPr marL="2709272" algn="l" rtl="0" fontAlgn="base">
              <a:spcBef>
                <a:spcPct val="0"/>
              </a:spcBef>
              <a:spcAft>
                <a:spcPct val="0"/>
              </a:spcAft>
              <a:defRPr kern="1200">
                <a:solidFill>
                  <a:schemeClr val="tx1"/>
                </a:solidFill>
                <a:latin typeface="Calibri" pitchFamily="34" charset="0"/>
                <a:ea typeface="+mn-ea"/>
                <a:cs typeface="+mn-cs"/>
              </a:defRPr>
            </a:lvl4pPr>
            <a:lvl5pPr marL="3612363" algn="l" rtl="0" fontAlgn="base">
              <a:spcBef>
                <a:spcPct val="0"/>
              </a:spcBef>
              <a:spcAft>
                <a:spcPct val="0"/>
              </a:spcAft>
              <a:defRPr kern="1200">
                <a:solidFill>
                  <a:schemeClr val="tx1"/>
                </a:solidFill>
                <a:latin typeface="Calibri" pitchFamily="34" charset="0"/>
                <a:ea typeface="+mn-ea"/>
                <a:cs typeface="+mn-cs"/>
              </a:defRPr>
            </a:lvl5pPr>
            <a:lvl6pPr marL="4515454" algn="l" defTabSz="1806182" rtl="0" eaLnBrk="1" latinLnBrk="0" hangingPunct="1">
              <a:defRPr kern="1200">
                <a:solidFill>
                  <a:schemeClr val="tx1"/>
                </a:solidFill>
                <a:latin typeface="Calibri" pitchFamily="34" charset="0"/>
                <a:ea typeface="+mn-ea"/>
                <a:cs typeface="+mn-cs"/>
              </a:defRPr>
            </a:lvl6pPr>
            <a:lvl7pPr marL="5418545" algn="l" defTabSz="1806182" rtl="0" eaLnBrk="1" latinLnBrk="0" hangingPunct="1">
              <a:defRPr kern="1200">
                <a:solidFill>
                  <a:schemeClr val="tx1"/>
                </a:solidFill>
                <a:latin typeface="Calibri" pitchFamily="34" charset="0"/>
                <a:ea typeface="+mn-ea"/>
                <a:cs typeface="+mn-cs"/>
              </a:defRPr>
            </a:lvl7pPr>
            <a:lvl8pPr marL="6321638" algn="l" defTabSz="1806182" rtl="0" eaLnBrk="1" latinLnBrk="0" hangingPunct="1">
              <a:defRPr kern="1200">
                <a:solidFill>
                  <a:schemeClr val="tx1"/>
                </a:solidFill>
                <a:latin typeface="Calibri" pitchFamily="34" charset="0"/>
                <a:ea typeface="+mn-ea"/>
                <a:cs typeface="+mn-cs"/>
              </a:defRPr>
            </a:lvl8pPr>
            <a:lvl9pPr marL="7224728" algn="l" defTabSz="1806182" rtl="0" eaLnBrk="1" latinLnBrk="0" hangingPunct="1">
              <a:defRPr kern="1200">
                <a:solidFill>
                  <a:schemeClr val="tx1"/>
                </a:solidFill>
                <a:latin typeface="Calibri" pitchFamily="34" charset="0"/>
                <a:ea typeface="+mn-ea"/>
                <a:cs typeface="+mn-cs"/>
              </a:defRPr>
            </a:lvl9pPr>
          </a:lstStyle>
          <a:p>
            <a:fld id="{FBFABFFE-90DD-440B-AC35-B7B4159FFB71}" type="slidenum">
              <a:rPr lang="de-DE" smtClean="0"/>
              <a:pPr/>
              <a:t>14</a:t>
            </a:fld>
            <a:endParaRPr lang="de-DE" dirty="0"/>
          </a:p>
        </p:txBody>
      </p:sp>
      <p:sp>
        <p:nvSpPr>
          <p:cNvPr id="7" name="Rechteck 6"/>
          <p:cNvSpPr/>
          <p:nvPr/>
        </p:nvSpPr>
        <p:spPr>
          <a:xfrm>
            <a:off x="2754765" y="1241285"/>
            <a:ext cx="18282186" cy="1658706"/>
          </a:xfrm>
          <a:prstGeom prst="rect">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0294" tIns="80147" rIns="160294" bIns="80147" rtlCol="0" anchor="ctr"/>
          <a:lstStyle/>
          <a:p>
            <a:pPr algn="ctr"/>
            <a:r>
              <a:rPr lang="de-DE" sz="3200" b="1" dirty="0" err="1">
                <a:solidFill>
                  <a:schemeClr val="tx1"/>
                </a:solidFill>
              </a:rPr>
              <a:t>Thank</a:t>
            </a:r>
            <a:r>
              <a:rPr lang="de-DE" sz="3200" b="1" dirty="0">
                <a:solidFill>
                  <a:schemeClr val="tx1"/>
                </a:solidFill>
              </a:rPr>
              <a:t> </a:t>
            </a:r>
            <a:r>
              <a:rPr lang="de-DE" sz="3200" b="1" dirty="0" err="1">
                <a:solidFill>
                  <a:schemeClr val="tx1"/>
                </a:solidFill>
              </a:rPr>
              <a:t>you</a:t>
            </a:r>
            <a:r>
              <a:rPr lang="de-DE" sz="3200" b="1" dirty="0">
                <a:solidFill>
                  <a:schemeClr val="tx1"/>
                </a:solidFill>
              </a:rPr>
              <a:t> </a:t>
            </a:r>
            <a:r>
              <a:rPr lang="de-DE" sz="3200" b="1" dirty="0" err="1">
                <a:solidFill>
                  <a:schemeClr val="tx1"/>
                </a:solidFill>
              </a:rPr>
              <a:t>for</a:t>
            </a:r>
            <a:r>
              <a:rPr lang="de-DE" sz="3200" b="1" dirty="0">
                <a:solidFill>
                  <a:schemeClr val="tx1"/>
                </a:solidFill>
              </a:rPr>
              <a:t> </a:t>
            </a:r>
            <a:r>
              <a:rPr lang="de-DE" sz="3200" b="1" dirty="0" err="1">
                <a:solidFill>
                  <a:schemeClr val="tx1"/>
                </a:solidFill>
              </a:rPr>
              <a:t>your</a:t>
            </a:r>
            <a:r>
              <a:rPr lang="de-DE" sz="3200" b="1" dirty="0">
                <a:solidFill>
                  <a:schemeClr val="tx1"/>
                </a:solidFill>
              </a:rPr>
              <a:t> </a:t>
            </a:r>
            <a:r>
              <a:rPr lang="de-DE" sz="3200" b="1" dirty="0" err="1">
                <a:solidFill>
                  <a:schemeClr val="tx1"/>
                </a:solidFill>
              </a:rPr>
              <a:t>attention</a:t>
            </a:r>
            <a:r>
              <a:rPr lang="de-DE" sz="3200" b="1" dirty="0">
                <a:solidFill>
                  <a:schemeClr val="tx1"/>
                </a:solidFill>
              </a:rPr>
              <a:t>!</a:t>
            </a:r>
          </a:p>
        </p:txBody>
      </p:sp>
      <p:sp>
        <p:nvSpPr>
          <p:cNvPr id="11" name="Fußzeilenplatzhalter 3"/>
          <p:cNvSpPr>
            <a:spLocks noGrp="1"/>
          </p:cNvSpPr>
          <p:nvPr>
            <p:ph type="ftr" sz="quarter" idx="11"/>
          </p:nvPr>
        </p:nvSpPr>
        <p:spPr>
          <a:xfrm>
            <a:off x="2719651" y="12813000"/>
            <a:ext cx="8655054" cy="576065"/>
          </a:xfrm>
          <a:prstGeom prst="rect">
            <a:avLst/>
          </a:prstGeom>
        </p:spPr>
        <p:txBody>
          <a:bodyPr/>
          <a:lstStyle>
            <a:defPPr>
              <a:defRPr lang="de-DE"/>
            </a:defPPr>
            <a:lvl1pPr algn="l" rtl="0" fontAlgn="base">
              <a:spcBef>
                <a:spcPct val="0"/>
              </a:spcBef>
              <a:spcAft>
                <a:spcPct val="0"/>
              </a:spcAft>
              <a:defRPr kern="1200">
                <a:solidFill>
                  <a:schemeClr val="tx1"/>
                </a:solidFill>
                <a:latin typeface="Calibri" pitchFamily="34" charset="0"/>
                <a:ea typeface="+mn-ea"/>
                <a:cs typeface="+mn-cs"/>
              </a:defRPr>
            </a:lvl1pPr>
            <a:lvl2pPr marL="903091" algn="l" rtl="0" fontAlgn="base">
              <a:spcBef>
                <a:spcPct val="0"/>
              </a:spcBef>
              <a:spcAft>
                <a:spcPct val="0"/>
              </a:spcAft>
              <a:defRPr kern="1200">
                <a:solidFill>
                  <a:schemeClr val="tx1"/>
                </a:solidFill>
                <a:latin typeface="Calibri" pitchFamily="34" charset="0"/>
                <a:ea typeface="+mn-ea"/>
                <a:cs typeface="+mn-cs"/>
              </a:defRPr>
            </a:lvl2pPr>
            <a:lvl3pPr marL="1806182" algn="l" rtl="0" fontAlgn="base">
              <a:spcBef>
                <a:spcPct val="0"/>
              </a:spcBef>
              <a:spcAft>
                <a:spcPct val="0"/>
              </a:spcAft>
              <a:defRPr kern="1200">
                <a:solidFill>
                  <a:schemeClr val="tx1"/>
                </a:solidFill>
                <a:latin typeface="Calibri" pitchFamily="34" charset="0"/>
                <a:ea typeface="+mn-ea"/>
                <a:cs typeface="+mn-cs"/>
              </a:defRPr>
            </a:lvl3pPr>
            <a:lvl4pPr marL="2709272" algn="l" rtl="0" fontAlgn="base">
              <a:spcBef>
                <a:spcPct val="0"/>
              </a:spcBef>
              <a:spcAft>
                <a:spcPct val="0"/>
              </a:spcAft>
              <a:defRPr kern="1200">
                <a:solidFill>
                  <a:schemeClr val="tx1"/>
                </a:solidFill>
                <a:latin typeface="Calibri" pitchFamily="34" charset="0"/>
                <a:ea typeface="+mn-ea"/>
                <a:cs typeface="+mn-cs"/>
              </a:defRPr>
            </a:lvl4pPr>
            <a:lvl5pPr marL="3612363" algn="l" rtl="0" fontAlgn="base">
              <a:spcBef>
                <a:spcPct val="0"/>
              </a:spcBef>
              <a:spcAft>
                <a:spcPct val="0"/>
              </a:spcAft>
              <a:defRPr kern="1200">
                <a:solidFill>
                  <a:schemeClr val="tx1"/>
                </a:solidFill>
                <a:latin typeface="Calibri" pitchFamily="34" charset="0"/>
                <a:ea typeface="+mn-ea"/>
                <a:cs typeface="+mn-cs"/>
              </a:defRPr>
            </a:lvl5pPr>
            <a:lvl6pPr marL="4515454" algn="l" defTabSz="1806182" rtl="0" eaLnBrk="1" latinLnBrk="0" hangingPunct="1">
              <a:defRPr kern="1200">
                <a:solidFill>
                  <a:schemeClr val="tx1"/>
                </a:solidFill>
                <a:latin typeface="Calibri" pitchFamily="34" charset="0"/>
                <a:ea typeface="+mn-ea"/>
                <a:cs typeface="+mn-cs"/>
              </a:defRPr>
            </a:lvl6pPr>
            <a:lvl7pPr marL="5418545" algn="l" defTabSz="1806182" rtl="0" eaLnBrk="1" latinLnBrk="0" hangingPunct="1">
              <a:defRPr kern="1200">
                <a:solidFill>
                  <a:schemeClr val="tx1"/>
                </a:solidFill>
                <a:latin typeface="Calibri" pitchFamily="34" charset="0"/>
                <a:ea typeface="+mn-ea"/>
                <a:cs typeface="+mn-cs"/>
              </a:defRPr>
            </a:lvl7pPr>
            <a:lvl8pPr marL="6321638" algn="l" defTabSz="1806182" rtl="0" eaLnBrk="1" latinLnBrk="0" hangingPunct="1">
              <a:defRPr kern="1200">
                <a:solidFill>
                  <a:schemeClr val="tx1"/>
                </a:solidFill>
                <a:latin typeface="Calibri" pitchFamily="34" charset="0"/>
                <a:ea typeface="+mn-ea"/>
                <a:cs typeface="+mn-cs"/>
              </a:defRPr>
            </a:lvl8pPr>
            <a:lvl9pPr marL="7224728" algn="l" defTabSz="1806182" rtl="0" eaLnBrk="1" latinLnBrk="0" hangingPunct="1">
              <a:defRPr kern="1200">
                <a:solidFill>
                  <a:schemeClr val="tx1"/>
                </a:solidFill>
                <a:latin typeface="Calibri" pitchFamily="34" charset="0"/>
                <a:ea typeface="+mn-ea"/>
                <a:cs typeface="+mn-cs"/>
              </a:defRPr>
            </a:lvl9pPr>
          </a:lstStyle>
          <a:p>
            <a:pPr>
              <a:defRPr/>
            </a:pPr>
            <a:endParaRPr lang="de-DE" dirty="0">
              <a:solidFill>
                <a:schemeClr val="bg1"/>
              </a:solidFill>
            </a:endParaRPr>
          </a:p>
        </p:txBody>
      </p:sp>
    </p:spTree>
    <p:extLst>
      <p:ext uri="{BB962C8B-B14F-4D97-AF65-F5344CB8AC3E}">
        <p14:creationId xmlns:p14="http://schemas.microsoft.com/office/powerpoint/2010/main" val="3277529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406379" y="3401615"/>
            <a:ext cx="16459200" cy="1305868"/>
          </a:xfrm>
        </p:spPr>
        <p:txBody>
          <a:bodyPr/>
          <a:lstStyle/>
          <a:p>
            <a:r>
              <a:rPr lang="de-DE" sz="4354" dirty="0" err="1"/>
              <a:t>Contact</a:t>
            </a:r>
            <a:endParaRPr lang="de-DE" sz="4354" dirty="0"/>
          </a:p>
        </p:txBody>
      </p:sp>
      <p:sp>
        <p:nvSpPr>
          <p:cNvPr id="4" name="Foliennummernplatzhalter 3"/>
          <p:cNvSpPr>
            <a:spLocks noGrp="1"/>
          </p:cNvSpPr>
          <p:nvPr>
            <p:ph type="sldNum" sz="quarter" idx="10"/>
          </p:nvPr>
        </p:nvSpPr>
        <p:spPr>
          <a:xfrm>
            <a:off x="20544283" y="12798014"/>
            <a:ext cx="1282952" cy="574670"/>
          </a:xfrm>
          <a:prstGeom prst="rect">
            <a:avLst/>
          </a:prstGeom>
        </p:spPr>
        <p:txBody>
          <a:bodyPr vert="horz" wrap="square" lIns="165871" tIns="82935" rIns="0" bIns="82935" rtlCol="0" anchor="ctr"/>
          <a:lstStyle>
            <a:defPPr>
              <a:defRPr lang="de-DE"/>
            </a:defPPr>
            <a:lvl1pPr algn="r" rtl="0" fontAlgn="base">
              <a:spcBef>
                <a:spcPct val="0"/>
              </a:spcBef>
              <a:spcAft>
                <a:spcPct val="0"/>
              </a:spcAft>
              <a:defRPr sz="1814" b="0" kern="1200">
                <a:solidFill>
                  <a:schemeClr val="tx1"/>
                </a:solidFill>
                <a:latin typeface="Arial Narrow" panose="020B0606020202030204" pitchFamily="34" charset="0"/>
                <a:ea typeface="+mn-ea"/>
                <a:cs typeface="+mn-cs"/>
              </a:defRPr>
            </a:lvl1pPr>
            <a:lvl2pPr marL="903091" algn="l" rtl="0" fontAlgn="base">
              <a:spcBef>
                <a:spcPct val="0"/>
              </a:spcBef>
              <a:spcAft>
                <a:spcPct val="0"/>
              </a:spcAft>
              <a:defRPr kern="1200">
                <a:solidFill>
                  <a:schemeClr val="tx1"/>
                </a:solidFill>
                <a:latin typeface="Calibri" pitchFamily="34" charset="0"/>
                <a:ea typeface="+mn-ea"/>
                <a:cs typeface="+mn-cs"/>
              </a:defRPr>
            </a:lvl2pPr>
            <a:lvl3pPr marL="1806182" algn="l" rtl="0" fontAlgn="base">
              <a:spcBef>
                <a:spcPct val="0"/>
              </a:spcBef>
              <a:spcAft>
                <a:spcPct val="0"/>
              </a:spcAft>
              <a:defRPr kern="1200">
                <a:solidFill>
                  <a:schemeClr val="tx1"/>
                </a:solidFill>
                <a:latin typeface="Calibri" pitchFamily="34" charset="0"/>
                <a:ea typeface="+mn-ea"/>
                <a:cs typeface="+mn-cs"/>
              </a:defRPr>
            </a:lvl3pPr>
            <a:lvl4pPr marL="2709272" algn="l" rtl="0" fontAlgn="base">
              <a:spcBef>
                <a:spcPct val="0"/>
              </a:spcBef>
              <a:spcAft>
                <a:spcPct val="0"/>
              </a:spcAft>
              <a:defRPr kern="1200">
                <a:solidFill>
                  <a:schemeClr val="tx1"/>
                </a:solidFill>
                <a:latin typeface="Calibri" pitchFamily="34" charset="0"/>
                <a:ea typeface="+mn-ea"/>
                <a:cs typeface="+mn-cs"/>
              </a:defRPr>
            </a:lvl4pPr>
            <a:lvl5pPr marL="3612363" algn="l" rtl="0" fontAlgn="base">
              <a:spcBef>
                <a:spcPct val="0"/>
              </a:spcBef>
              <a:spcAft>
                <a:spcPct val="0"/>
              </a:spcAft>
              <a:defRPr kern="1200">
                <a:solidFill>
                  <a:schemeClr val="tx1"/>
                </a:solidFill>
                <a:latin typeface="Calibri" pitchFamily="34" charset="0"/>
                <a:ea typeface="+mn-ea"/>
                <a:cs typeface="+mn-cs"/>
              </a:defRPr>
            </a:lvl5pPr>
            <a:lvl6pPr marL="4515454" algn="l" defTabSz="1806182" rtl="0" eaLnBrk="1" latinLnBrk="0" hangingPunct="1">
              <a:defRPr kern="1200">
                <a:solidFill>
                  <a:schemeClr val="tx1"/>
                </a:solidFill>
                <a:latin typeface="Calibri" pitchFamily="34" charset="0"/>
                <a:ea typeface="+mn-ea"/>
                <a:cs typeface="+mn-cs"/>
              </a:defRPr>
            </a:lvl6pPr>
            <a:lvl7pPr marL="5418545" algn="l" defTabSz="1806182" rtl="0" eaLnBrk="1" latinLnBrk="0" hangingPunct="1">
              <a:defRPr kern="1200">
                <a:solidFill>
                  <a:schemeClr val="tx1"/>
                </a:solidFill>
                <a:latin typeface="Calibri" pitchFamily="34" charset="0"/>
                <a:ea typeface="+mn-ea"/>
                <a:cs typeface="+mn-cs"/>
              </a:defRPr>
            </a:lvl7pPr>
            <a:lvl8pPr marL="6321638" algn="l" defTabSz="1806182" rtl="0" eaLnBrk="1" latinLnBrk="0" hangingPunct="1">
              <a:defRPr kern="1200">
                <a:solidFill>
                  <a:schemeClr val="tx1"/>
                </a:solidFill>
                <a:latin typeface="Calibri" pitchFamily="34" charset="0"/>
                <a:ea typeface="+mn-ea"/>
                <a:cs typeface="+mn-cs"/>
              </a:defRPr>
            </a:lvl8pPr>
            <a:lvl9pPr marL="7224728" algn="l" defTabSz="1806182" rtl="0" eaLnBrk="1" latinLnBrk="0" hangingPunct="1">
              <a:defRPr kern="1200">
                <a:solidFill>
                  <a:schemeClr val="tx1"/>
                </a:solidFill>
                <a:latin typeface="Calibri" pitchFamily="34" charset="0"/>
                <a:ea typeface="+mn-ea"/>
                <a:cs typeface="+mn-cs"/>
              </a:defRPr>
            </a:lvl9pPr>
          </a:lstStyle>
          <a:p>
            <a:fld id="{FBFABFFE-90DD-440B-AC35-B7B4159FFB71}" type="slidenum">
              <a:rPr lang="de-DE" smtClean="0"/>
              <a:pPr/>
              <a:t>15</a:t>
            </a:fld>
            <a:endParaRPr lang="de-DE" dirty="0"/>
          </a:p>
        </p:txBody>
      </p:sp>
      <p:sp>
        <p:nvSpPr>
          <p:cNvPr id="7" name="Textplatzhalter 6"/>
          <p:cNvSpPr>
            <a:spLocks noGrp="1"/>
          </p:cNvSpPr>
          <p:nvPr>
            <p:ph type="body" sz="quarter" idx="13"/>
          </p:nvPr>
        </p:nvSpPr>
        <p:spPr>
          <a:xfrm>
            <a:off x="3380025" y="4635091"/>
            <a:ext cx="16438573" cy="8162923"/>
          </a:xfrm>
        </p:spPr>
        <p:txBody>
          <a:bodyPr anchor="b"/>
          <a:lstStyle/>
          <a:p>
            <a:pPr algn="l"/>
            <a:endParaRPr lang="de-DE" sz="2902" b="1" dirty="0"/>
          </a:p>
          <a:p>
            <a:pPr algn="l"/>
            <a:endParaRPr lang="de-DE" sz="2902" b="1" dirty="0"/>
          </a:p>
          <a:p>
            <a:pPr algn="l"/>
            <a:endParaRPr lang="de-DE" sz="2902" b="1" dirty="0"/>
          </a:p>
          <a:p>
            <a:pPr algn="l"/>
            <a:r>
              <a:rPr lang="de-DE" sz="2902" b="1" dirty="0"/>
              <a:t>Prof. Dr. Markus Reihlen</a:t>
            </a:r>
          </a:p>
          <a:p>
            <a:pPr algn="l"/>
            <a:endParaRPr lang="de-DE" sz="2902" b="1" dirty="0"/>
          </a:p>
          <a:p>
            <a:pPr algn="l"/>
            <a:r>
              <a:rPr lang="de-DE" sz="2902" dirty="0"/>
              <a:t>Professor </a:t>
            </a:r>
            <a:r>
              <a:rPr lang="de-DE" sz="2902" dirty="0" err="1"/>
              <a:t>of</a:t>
            </a:r>
            <a:r>
              <a:rPr lang="de-DE" sz="2902" dirty="0"/>
              <a:t> Strategic Management</a:t>
            </a:r>
          </a:p>
          <a:p>
            <a:pPr algn="l"/>
            <a:r>
              <a:rPr lang="de-DE" sz="2902" dirty="0"/>
              <a:t>Institute </a:t>
            </a:r>
            <a:r>
              <a:rPr lang="de-DE" sz="2902" dirty="0" err="1"/>
              <a:t>of</a:t>
            </a:r>
            <a:r>
              <a:rPr lang="de-DE" sz="2902" dirty="0"/>
              <a:t> Management &amp; </a:t>
            </a:r>
            <a:r>
              <a:rPr lang="de-DE" sz="2902" dirty="0" err="1"/>
              <a:t>Organization</a:t>
            </a:r>
            <a:endParaRPr lang="de-DE" sz="2902" dirty="0"/>
          </a:p>
          <a:p>
            <a:pPr algn="l"/>
            <a:r>
              <a:rPr lang="de-DE" sz="2902" dirty="0" err="1"/>
              <a:t>Leuphana</a:t>
            </a:r>
            <a:r>
              <a:rPr lang="de-DE" sz="2902" dirty="0"/>
              <a:t> University </a:t>
            </a:r>
            <a:r>
              <a:rPr lang="de-DE" sz="2902" dirty="0" err="1"/>
              <a:t>of</a:t>
            </a:r>
            <a:r>
              <a:rPr lang="de-DE" sz="2902" dirty="0"/>
              <a:t> Lüneburg</a:t>
            </a:r>
          </a:p>
          <a:p>
            <a:pPr algn="l"/>
            <a:endParaRPr lang="de-DE" sz="2902" dirty="0"/>
          </a:p>
          <a:p>
            <a:pPr algn="l"/>
            <a:r>
              <a:rPr lang="de-DE" sz="2902" dirty="0"/>
              <a:t>Universitätsallee 1</a:t>
            </a:r>
            <a:br>
              <a:rPr lang="de-DE" sz="2902" dirty="0"/>
            </a:br>
            <a:r>
              <a:rPr lang="de-DE" sz="2902" dirty="0"/>
              <a:t>D-21335 Lüneburg, Germany</a:t>
            </a:r>
          </a:p>
          <a:p>
            <a:pPr algn="l"/>
            <a:endParaRPr lang="de-DE" sz="2902" dirty="0"/>
          </a:p>
          <a:p>
            <a:r>
              <a:rPr lang="de-DE" sz="2902" dirty="0">
                <a:solidFill>
                  <a:srgbClr val="000000"/>
                </a:solidFill>
                <a:cs typeface="ＭＳ Ｐゴシック" charset="0"/>
              </a:rPr>
              <a:t>+</a:t>
            </a:r>
            <a:r>
              <a:rPr lang="de-DE" sz="2902" dirty="0"/>
              <a:t>49 (4131) 677 2354</a:t>
            </a:r>
          </a:p>
          <a:p>
            <a:r>
              <a:rPr lang="de-DE" sz="2902" dirty="0" err="1"/>
              <a:t>reihlen@leuhana.de</a:t>
            </a:r>
            <a:endParaRPr lang="de-DE" sz="2902" dirty="0"/>
          </a:p>
          <a:p>
            <a:r>
              <a:rPr lang="de-DE" sz="2902" dirty="0">
                <a:solidFill>
                  <a:srgbClr val="000000"/>
                </a:solidFill>
                <a:cs typeface="ＭＳ Ｐゴシック" charset="0"/>
              </a:rPr>
              <a:t>https://</a:t>
            </a:r>
            <a:r>
              <a:rPr lang="de-DE" sz="2902" dirty="0" err="1">
                <a:solidFill>
                  <a:srgbClr val="000000"/>
                </a:solidFill>
                <a:cs typeface="ＭＳ Ｐゴシック" charset="0"/>
              </a:rPr>
              <a:t>www.leuphana.de</a:t>
            </a:r>
            <a:r>
              <a:rPr lang="de-DE" sz="2902" dirty="0">
                <a:solidFill>
                  <a:srgbClr val="000000"/>
                </a:solidFill>
                <a:cs typeface="ＭＳ Ｐゴシック" charset="0"/>
              </a:rPr>
              <a:t>/en/</a:t>
            </a:r>
            <a:r>
              <a:rPr lang="de-DE" sz="2902" dirty="0" err="1">
                <a:solidFill>
                  <a:srgbClr val="000000"/>
                </a:solidFill>
                <a:cs typeface="ＭＳ Ｐゴシック" charset="0"/>
              </a:rPr>
              <a:t>institutes</a:t>
            </a:r>
            <a:r>
              <a:rPr lang="de-DE" sz="2902" dirty="0">
                <a:solidFill>
                  <a:srgbClr val="000000"/>
                </a:solidFill>
                <a:cs typeface="ＭＳ Ｐゴシック" charset="0"/>
              </a:rPr>
              <a:t>/</a:t>
            </a:r>
            <a:r>
              <a:rPr lang="de-DE" sz="2902" dirty="0" err="1">
                <a:solidFill>
                  <a:srgbClr val="000000"/>
                </a:solidFill>
                <a:cs typeface="ＭＳ Ｐゴシック" charset="0"/>
              </a:rPr>
              <a:t>imo</a:t>
            </a:r>
            <a:r>
              <a:rPr lang="de-DE" sz="2902" dirty="0">
                <a:solidFill>
                  <a:srgbClr val="000000"/>
                </a:solidFill>
                <a:cs typeface="ＭＳ Ｐゴシック" charset="0"/>
              </a:rPr>
              <a:t>/</a:t>
            </a:r>
            <a:r>
              <a:rPr lang="de-DE" sz="2902" dirty="0" err="1">
                <a:solidFill>
                  <a:srgbClr val="000000"/>
                </a:solidFill>
                <a:cs typeface="ＭＳ Ｐゴシック" charset="0"/>
              </a:rPr>
              <a:t>persons</a:t>
            </a:r>
            <a:r>
              <a:rPr lang="de-DE" sz="2902" dirty="0">
                <a:solidFill>
                  <a:srgbClr val="000000"/>
                </a:solidFill>
                <a:cs typeface="ＭＳ Ｐゴシック" charset="0"/>
              </a:rPr>
              <a:t>/</a:t>
            </a:r>
            <a:r>
              <a:rPr lang="de-DE" sz="2902" dirty="0" err="1">
                <a:solidFill>
                  <a:srgbClr val="000000"/>
                </a:solidFill>
                <a:cs typeface="ＭＳ Ｐゴシック" charset="0"/>
              </a:rPr>
              <a:t>markus-reihlen.html</a:t>
            </a:r>
            <a:endParaRPr lang="de-DE" sz="2902" dirty="0">
              <a:solidFill>
                <a:srgbClr val="000000"/>
              </a:solidFill>
              <a:cs typeface="ＭＳ Ｐゴシック" charset="0"/>
            </a:endParaRPr>
          </a:p>
          <a:p>
            <a:endParaRPr lang="de-DE" sz="2902" dirty="0">
              <a:solidFill>
                <a:srgbClr val="000000"/>
              </a:solidFill>
              <a:cs typeface="ＭＳ Ｐゴシック" charset="0"/>
            </a:endParaRPr>
          </a:p>
          <a:p>
            <a:pPr algn="l"/>
            <a:r>
              <a:rPr lang="de-DE" sz="2902" dirty="0"/>
              <a:t>» </a:t>
            </a:r>
            <a:r>
              <a:rPr lang="de-DE" sz="2902" dirty="0" err="1"/>
              <a:t>www.leuphana.de</a:t>
            </a:r>
            <a:endParaRPr lang="de-DE" sz="2902" dirty="0"/>
          </a:p>
        </p:txBody>
      </p:sp>
    </p:spTree>
    <p:extLst>
      <p:ext uri="{BB962C8B-B14F-4D97-AF65-F5344CB8AC3E}">
        <p14:creationId xmlns:p14="http://schemas.microsoft.com/office/powerpoint/2010/main" val="2506201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a:xfrm>
            <a:off x="20308357" y="12834664"/>
            <a:ext cx="1282952" cy="574670"/>
          </a:xfrm>
          <a:prstGeom prst="rect">
            <a:avLst/>
          </a:prstGeom>
        </p:spPr>
        <p:txBody>
          <a:bodyPr vert="horz" wrap="square" lIns="165871" tIns="82935" rIns="0" bIns="82935" rtlCol="0" anchor="ctr"/>
          <a:lstStyle>
            <a:defPPr>
              <a:defRPr lang="de-DE"/>
            </a:defPPr>
            <a:lvl1pPr algn="r" rtl="0" fontAlgn="base">
              <a:spcBef>
                <a:spcPct val="0"/>
              </a:spcBef>
              <a:spcAft>
                <a:spcPct val="0"/>
              </a:spcAft>
              <a:defRPr sz="1814" b="0" kern="1200">
                <a:solidFill>
                  <a:schemeClr val="tx1"/>
                </a:solidFill>
                <a:latin typeface="Arial Narrow" panose="020B0606020202030204" pitchFamily="34" charset="0"/>
                <a:ea typeface="+mn-ea"/>
                <a:cs typeface="+mn-cs"/>
              </a:defRPr>
            </a:lvl1pPr>
            <a:lvl2pPr marL="903091" algn="l" rtl="0" fontAlgn="base">
              <a:spcBef>
                <a:spcPct val="0"/>
              </a:spcBef>
              <a:spcAft>
                <a:spcPct val="0"/>
              </a:spcAft>
              <a:defRPr kern="1200">
                <a:solidFill>
                  <a:schemeClr val="tx1"/>
                </a:solidFill>
                <a:latin typeface="Calibri" pitchFamily="34" charset="0"/>
                <a:ea typeface="+mn-ea"/>
                <a:cs typeface="+mn-cs"/>
              </a:defRPr>
            </a:lvl2pPr>
            <a:lvl3pPr marL="1806182" algn="l" rtl="0" fontAlgn="base">
              <a:spcBef>
                <a:spcPct val="0"/>
              </a:spcBef>
              <a:spcAft>
                <a:spcPct val="0"/>
              </a:spcAft>
              <a:defRPr kern="1200">
                <a:solidFill>
                  <a:schemeClr val="tx1"/>
                </a:solidFill>
                <a:latin typeface="Calibri" pitchFamily="34" charset="0"/>
                <a:ea typeface="+mn-ea"/>
                <a:cs typeface="+mn-cs"/>
              </a:defRPr>
            </a:lvl3pPr>
            <a:lvl4pPr marL="2709272" algn="l" rtl="0" fontAlgn="base">
              <a:spcBef>
                <a:spcPct val="0"/>
              </a:spcBef>
              <a:spcAft>
                <a:spcPct val="0"/>
              </a:spcAft>
              <a:defRPr kern="1200">
                <a:solidFill>
                  <a:schemeClr val="tx1"/>
                </a:solidFill>
                <a:latin typeface="Calibri" pitchFamily="34" charset="0"/>
                <a:ea typeface="+mn-ea"/>
                <a:cs typeface="+mn-cs"/>
              </a:defRPr>
            </a:lvl4pPr>
            <a:lvl5pPr marL="3612363" algn="l" rtl="0" fontAlgn="base">
              <a:spcBef>
                <a:spcPct val="0"/>
              </a:spcBef>
              <a:spcAft>
                <a:spcPct val="0"/>
              </a:spcAft>
              <a:defRPr kern="1200">
                <a:solidFill>
                  <a:schemeClr val="tx1"/>
                </a:solidFill>
                <a:latin typeface="Calibri" pitchFamily="34" charset="0"/>
                <a:ea typeface="+mn-ea"/>
                <a:cs typeface="+mn-cs"/>
              </a:defRPr>
            </a:lvl5pPr>
            <a:lvl6pPr marL="4515454" algn="l" defTabSz="1806182" rtl="0" eaLnBrk="1" latinLnBrk="0" hangingPunct="1">
              <a:defRPr kern="1200">
                <a:solidFill>
                  <a:schemeClr val="tx1"/>
                </a:solidFill>
                <a:latin typeface="Calibri" pitchFamily="34" charset="0"/>
                <a:ea typeface="+mn-ea"/>
                <a:cs typeface="+mn-cs"/>
              </a:defRPr>
            </a:lvl6pPr>
            <a:lvl7pPr marL="5418545" algn="l" defTabSz="1806182" rtl="0" eaLnBrk="1" latinLnBrk="0" hangingPunct="1">
              <a:defRPr kern="1200">
                <a:solidFill>
                  <a:schemeClr val="tx1"/>
                </a:solidFill>
                <a:latin typeface="Calibri" pitchFamily="34" charset="0"/>
                <a:ea typeface="+mn-ea"/>
                <a:cs typeface="+mn-cs"/>
              </a:defRPr>
            </a:lvl7pPr>
            <a:lvl8pPr marL="6321638" algn="l" defTabSz="1806182" rtl="0" eaLnBrk="1" latinLnBrk="0" hangingPunct="1">
              <a:defRPr kern="1200">
                <a:solidFill>
                  <a:schemeClr val="tx1"/>
                </a:solidFill>
                <a:latin typeface="Calibri" pitchFamily="34" charset="0"/>
                <a:ea typeface="+mn-ea"/>
                <a:cs typeface="+mn-cs"/>
              </a:defRPr>
            </a:lvl8pPr>
            <a:lvl9pPr marL="7224728" algn="l" defTabSz="1806182" rtl="0" eaLnBrk="1" latinLnBrk="0" hangingPunct="1">
              <a:defRPr kern="1200">
                <a:solidFill>
                  <a:schemeClr val="tx1"/>
                </a:solidFill>
                <a:latin typeface="Calibri" pitchFamily="34" charset="0"/>
                <a:ea typeface="+mn-ea"/>
                <a:cs typeface="+mn-cs"/>
              </a:defRPr>
            </a:lvl9pPr>
          </a:lstStyle>
          <a:p>
            <a:fld id="{FBFABFFE-90DD-440B-AC35-B7B4159FFB71}" type="slidenum">
              <a:rPr lang="de-DE" smtClean="0"/>
              <a:pPr/>
              <a:t>16</a:t>
            </a:fld>
            <a:endParaRPr lang="de-DE" dirty="0"/>
          </a:p>
        </p:txBody>
      </p:sp>
      <p:sp>
        <p:nvSpPr>
          <p:cNvPr id="26" name="Textfeld 25">
            <a:extLst>
              <a:ext uri="{FF2B5EF4-FFF2-40B4-BE49-F238E27FC236}">
                <a16:creationId xmlns:a16="http://schemas.microsoft.com/office/drawing/2014/main" id="{D9EFD123-DF0C-8644-A66D-76CB915A4E4E}"/>
              </a:ext>
            </a:extLst>
          </p:cNvPr>
          <p:cNvSpPr txBox="1"/>
          <p:nvPr/>
        </p:nvSpPr>
        <p:spPr>
          <a:xfrm>
            <a:off x="2634193" y="2874052"/>
            <a:ext cx="17674164" cy="9659376"/>
          </a:xfrm>
          <a:prstGeom prst="rect">
            <a:avLst/>
          </a:prstGeom>
          <a:noFill/>
        </p:spPr>
        <p:txBody>
          <a:bodyPr wrap="square" rtlCol="0">
            <a:spAutoFit/>
          </a:bodyPr>
          <a:lstStyle/>
          <a:p>
            <a:pPr algn="just">
              <a:spcAft>
                <a:spcPts val="1088"/>
              </a:spcAft>
            </a:pPr>
            <a:r>
              <a:rPr lang="de-DE" altLang="en-US" sz="2902" b="1" dirty="0" err="1">
                <a:latin typeface="+mj-lt"/>
              </a:rPr>
              <a:t>Sources</a:t>
            </a:r>
            <a:endParaRPr lang="de-DE" altLang="en-US" sz="2902" b="1" dirty="0">
              <a:latin typeface="+mj-lt"/>
            </a:endParaRPr>
          </a:p>
          <a:p>
            <a:pPr algn="just">
              <a:spcAft>
                <a:spcPts val="1088"/>
              </a:spcAft>
            </a:pPr>
            <a:endParaRPr lang="de-DE" altLang="en-US" sz="2902" b="1" dirty="0">
              <a:latin typeface="+mj-lt"/>
            </a:endParaRPr>
          </a:p>
          <a:p>
            <a:pPr algn="just">
              <a:spcAft>
                <a:spcPts val="1088"/>
              </a:spcAft>
            </a:pPr>
            <a:r>
              <a:rPr lang="de-DE" altLang="en-US" sz="2902" b="1" dirty="0">
                <a:latin typeface="+mj-lt"/>
              </a:rPr>
              <a:t>Music</a:t>
            </a:r>
          </a:p>
          <a:p>
            <a:pPr>
              <a:spcAft>
                <a:spcPts val="1088"/>
              </a:spcAft>
            </a:pPr>
            <a:r>
              <a:rPr lang="en-US" sz="2902" dirty="0">
                <a:latin typeface="+mj-lt"/>
              </a:rPr>
              <a:t>Life-World by </a:t>
            </a:r>
            <a:r>
              <a:rPr lang="en-US" sz="2902" dirty="0" err="1">
                <a:latin typeface="+mj-lt"/>
              </a:rPr>
              <a:t>Jeris</a:t>
            </a:r>
            <a:r>
              <a:rPr lang="en-US" sz="2902" dirty="0">
                <a:latin typeface="+mj-lt"/>
              </a:rPr>
              <a:t> (c) copyright 2012 Licensed under a Creative Commons Attribution Noncommercial  (3.0) license. http://</a:t>
            </a:r>
            <a:r>
              <a:rPr lang="en-US" sz="2902" dirty="0" err="1">
                <a:latin typeface="+mj-lt"/>
              </a:rPr>
              <a:t>dig.ccmixter.org</a:t>
            </a:r>
            <a:r>
              <a:rPr lang="en-US" sz="2902" dirty="0">
                <a:latin typeface="+mj-lt"/>
              </a:rPr>
              <a:t>/files/</a:t>
            </a:r>
            <a:r>
              <a:rPr lang="en-US" sz="2902" dirty="0" err="1">
                <a:latin typeface="+mj-lt"/>
              </a:rPr>
              <a:t>VJ_Memes</a:t>
            </a:r>
            <a:r>
              <a:rPr lang="en-US" sz="2902" dirty="0">
                <a:latin typeface="+mj-lt"/>
              </a:rPr>
              <a:t>/37087 Ft: </a:t>
            </a:r>
            <a:r>
              <a:rPr lang="en-US" sz="2902" dirty="0" err="1">
                <a:latin typeface="+mj-lt"/>
              </a:rPr>
              <a:t>audiotechnica</a:t>
            </a:r>
            <a:br>
              <a:rPr lang="en-US" sz="2902" dirty="0">
                <a:latin typeface="+mj-lt"/>
                <a:ea typeface="Calibri" panose="020F0502020204030204" pitchFamily="34" charset="0"/>
                <a:cs typeface="Times New Roman" panose="02020603050405020304" pitchFamily="18" charset="0"/>
              </a:rPr>
            </a:br>
            <a:endParaRPr lang="en-US" sz="2902" dirty="0">
              <a:latin typeface="+mj-lt"/>
              <a:ea typeface="Calibri" panose="020F0502020204030204" pitchFamily="34" charset="0"/>
              <a:cs typeface="Times New Roman" panose="02020603050405020304" pitchFamily="18" charset="0"/>
            </a:endParaRPr>
          </a:p>
          <a:p>
            <a:pPr>
              <a:spcAft>
                <a:spcPts val="1088"/>
              </a:spcAft>
            </a:pPr>
            <a:endParaRPr lang="de-DE" sz="2902" dirty="0">
              <a:latin typeface="+mj-lt"/>
            </a:endParaRPr>
          </a:p>
          <a:p>
            <a:pPr algn="just">
              <a:spcAft>
                <a:spcPts val="1088"/>
              </a:spcAft>
            </a:pPr>
            <a:r>
              <a:rPr lang="de-DE" sz="2902" b="1" dirty="0">
                <a:latin typeface="+mj-lt"/>
              </a:rPr>
              <a:t>Pictures		</a:t>
            </a:r>
          </a:p>
          <a:p>
            <a:pPr algn="just">
              <a:spcAft>
                <a:spcPts val="1088"/>
              </a:spcAft>
            </a:pPr>
            <a:r>
              <a:rPr lang="de-DE" sz="2902" dirty="0">
                <a:latin typeface="+mj-lt"/>
              </a:rPr>
              <a:t>Wikipedia		</a:t>
            </a:r>
          </a:p>
          <a:p>
            <a:pPr algn="just">
              <a:spcAft>
                <a:spcPts val="1088"/>
              </a:spcAft>
            </a:pPr>
            <a:r>
              <a:rPr lang="de-DE" sz="2902" dirty="0" err="1">
                <a:latin typeface="+mj-lt"/>
              </a:rPr>
              <a:t>Pixabay</a:t>
            </a:r>
            <a:r>
              <a:rPr lang="de-DE" sz="2902" dirty="0">
                <a:latin typeface="+mj-lt"/>
              </a:rPr>
              <a:t>		</a:t>
            </a:r>
          </a:p>
          <a:p>
            <a:pPr algn="just">
              <a:spcAft>
                <a:spcPts val="1088"/>
              </a:spcAft>
            </a:pPr>
            <a:endParaRPr lang="de-DE" sz="2902" b="1" dirty="0">
              <a:latin typeface="+mj-lt"/>
            </a:endParaRPr>
          </a:p>
          <a:p>
            <a:pPr algn="just">
              <a:spcAft>
                <a:spcPts val="1088"/>
              </a:spcAft>
            </a:pPr>
            <a:endParaRPr lang="de-DE" sz="2902" b="1" dirty="0">
              <a:latin typeface="+mj-lt"/>
            </a:endParaRPr>
          </a:p>
          <a:p>
            <a:pPr algn="just">
              <a:spcAft>
                <a:spcPts val="1088"/>
              </a:spcAft>
            </a:pPr>
            <a:r>
              <a:rPr lang="de-DE" sz="2902" b="1" dirty="0">
                <a:latin typeface="+mj-lt"/>
              </a:rPr>
              <a:t>Video material</a:t>
            </a:r>
          </a:p>
          <a:p>
            <a:pPr algn="just">
              <a:spcAft>
                <a:spcPts val="1088"/>
              </a:spcAft>
            </a:pPr>
            <a:r>
              <a:rPr lang="de-DE" sz="2902" dirty="0" err="1">
                <a:latin typeface="+mj-lt"/>
              </a:rPr>
              <a:t>Defcon</a:t>
            </a:r>
            <a:r>
              <a:rPr lang="de-DE" sz="2902" dirty="0">
                <a:latin typeface="+mj-lt"/>
              </a:rPr>
              <a:t> 2 - </a:t>
            </a:r>
            <a:r>
              <a:rPr lang="de-DE" sz="2902" dirty="0" err="1">
                <a:latin typeface="+mj-lt"/>
              </a:rPr>
              <a:t>Cuban</a:t>
            </a:r>
            <a:r>
              <a:rPr lang="de-DE" sz="2902" dirty="0">
                <a:latin typeface="+mj-lt"/>
              </a:rPr>
              <a:t> Missile </a:t>
            </a:r>
            <a:r>
              <a:rPr lang="de-DE" sz="2902" dirty="0" err="1">
                <a:latin typeface="+mj-lt"/>
              </a:rPr>
              <a:t>Crisis</a:t>
            </a:r>
            <a:r>
              <a:rPr lang="de-DE" sz="2902" dirty="0">
                <a:latin typeface="+mj-lt"/>
              </a:rPr>
              <a:t>;: </a:t>
            </a:r>
            <a:r>
              <a:rPr lang="de-DE" sz="2902" dirty="0">
                <a:latin typeface="+mj-lt"/>
                <a:hlinkClick r:id="rId3"/>
              </a:rPr>
              <a:t>https://www.youtube.com/watch?v=Jwz7YAQj-r0&amp;t=42s</a:t>
            </a:r>
            <a:endParaRPr lang="de-DE" sz="2902" dirty="0">
              <a:latin typeface="+mj-lt"/>
            </a:endParaRPr>
          </a:p>
          <a:p>
            <a:pPr algn="just">
              <a:spcAft>
                <a:spcPts val="1088"/>
              </a:spcAft>
            </a:pPr>
            <a:r>
              <a:rPr lang="de-DE" sz="2902" dirty="0">
                <a:latin typeface="+mj-lt"/>
              </a:rPr>
              <a:t>Robert McNamara on </a:t>
            </a:r>
            <a:r>
              <a:rPr lang="de-DE" sz="2902" dirty="0" err="1">
                <a:latin typeface="+mj-lt"/>
              </a:rPr>
              <a:t>the</a:t>
            </a:r>
            <a:r>
              <a:rPr lang="de-DE" sz="2902" dirty="0">
                <a:latin typeface="+mj-lt"/>
              </a:rPr>
              <a:t> </a:t>
            </a:r>
            <a:r>
              <a:rPr lang="de-DE" sz="2902" dirty="0" err="1">
                <a:latin typeface="+mj-lt"/>
              </a:rPr>
              <a:t>Cuban</a:t>
            </a:r>
            <a:r>
              <a:rPr lang="de-DE" sz="2902" dirty="0">
                <a:latin typeface="+mj-lt"/>
              </a:rPr>
              <a:t> Missile </a:t>
            </a:r>
            <a:r>
              <a:rPr lang="de-DE" sz="2902" dirty="0" err="1">
                <a:latin typeface="+mj-lt"/>
              </a:rPr>
              <a:t>Crisis</a:t>
            </a:r>
            <a:r>
              <a:rPr lang="de-DE" sz="2902" dirty="0">
                <a:latin typeface="+mj-lt"/>
              </a:rPr>
              <a:t>: https://</a:t>
            </a:r>
            <a:r>
              <a:rPr lang="de-DE" sz="2902" dirty="0" err="1">
                <a:latin typeface="+mj-lt"/>
              </a:rPr>
              <a:t>www.youtube.com</a:t>
            </a:r>
            <a:r>
              <a:rPr lang="de-DE" sz="2902" dirty="0">
                <a:latin typeface="+mj-lt"/>
              </a:rPr>
              <a:t>/</a:t>
            </a:r>
            <a:r>
              <a:rPr lang="de-DE" sz="2902" dirty="0" err="1">
                <a:latin typeface="+mj-lt"/>
              </a:rPr>
              <a:t>watch?v</a:t>
            </a:r>
            <a:r>
              <a:rPr lang="de-DE" sz="2902" dirty="0">
                <a:latin typeface="+mj-lt"/>
              </a:rPr>
              <a:t>=3lrH7RtiobQ</a:t>
            </a:r>
          </a:p>
          <a:p>
            <a:pPr algn="just">
              <a:spcAft>
                <a:spcPts val="1088"/>
              </a:spcAft>
            </a:pPr>
            <a:endParaRPr lang="de-DE" sz="2902" b="1" dirty="0">
              <a:latin typeface="+mj-lt"/>
            </a:endParaRPr>
          </a:p>
          <a:p>
            <a:pPr algn="just">
              <a:spcAft>
                <a:spcPts val="1088"/>
              </a:spcAft>
            </a:pPr>
            <a:endParaRPr lang="en-US" sz="2902" dirty="0">
              <a:latin typeface="+mj-lt"/>
            </a:endParaRPr>
          </a:p>
        </p:txBody>
      </p:sp>
    </p:spTree>
    <p:extLst>
      <p:ext uri="{BB962C8B-B14F-4D97-AF65-F5344CB8AC3E}">
        <p14:creationId xmlns:p14="http://schemas.microsoft.com/office/powerpoint/2010/main" val="1062386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a:xfrm>
            <a:off x="20760307" y="12690648"/>
            <a:ext cx="1282952" cy="574670"/>
          </a:xfrm>
          <a:prstGeom prst="rect">
            <a:avLst/>
          </a:prstGeom>
        </p:spPr>
        <p:txBody>
          <a:bodyPr vert="horz" wrap="square" lIns="165871" tIns="82935" rIns="0" bIns="82935" rtlCol="0" anchor="ctr"/>
          <a:lstStyle>
            <a:defPPr>
              <a:defRPr lang="de-DE"/>
            </a:defPPr>
            <a:lvl1pPr algn="r" rtl="0" fontAlgn="base">
              <a:spcBef>
                <a:spcPct val="0"/>
              </a:spcBef>
              <a:spcAft>
                <a:spcPct val="0"/>
              </a:spcAft>
              <a:defRPr sz="1814" b="0" kern="1200">
                <a:solidFill>
                  <a:schemeClr val="tx1"/>
                </a:solidFill>
                <a:latin typeface="Arial Narrow" panose="020B0606020202030204" pitchFamily="34" charset="0"/>
                <a:ea typeface="+mn-ea"/>
                <a:cs typeface="+mn-cs"/>
              </a:defRPr>
            </a:lvl1pPr>
            <a:lvl2pPr marL="903091" algn="l" rtl="0" fontAlgn="base">
              <a:spcBef>
                <a:spcPct val="0"/>
              </a:spcBef>
              <a:spcAft>
                <a:spcPct val="0"/>
              </a:spcAft>
              <a:defRPr kern="1200">
                <a:solidFill>
                  <a:schemeClr val="tx1"/>
                </a:solidFill>
                <a:latin typeface="Calibri" pitchFamily="34" charset="0"/>
                <a:ea typeface="+mn-ea"/>
                <a:cs typeface="+mn-cs"/>
              </a:defRPr>
            </a:lvl2pPr>
            <a:lvl3pPr marL="1806182" algn="l" rtl="0" fontAlgn="base">
              <a:spcBef>
                <a:spcPct val="0"/>
              </a:spcBef>
              <a:spcAft>
                <a:spcPct val="0"/>
              </a:spcAft>
              <a:defRPr kern="1200">
                <a:solidFill>
                  <a:schemeClr val="tx1"/>
                </a:solidFill>
                <a:latin typeface="Calibri" pitchFamily="34" charset="0"/>
                <a:ea typeface="+mn-ea"/>
                <a:cs typeface="+mn-cs"/>
              </a:defRPr>
            </a:lvl3pPr>
            <a:lvl4pPr marL="2709272" algn="l" rtl="0" fontAlgn="base">
              <a:spcBef>
                <a:spcPct val="0"/>
              </a:spcBef>
              <a:spcAft>
                <a:spcPct val="0"/>
              </a:spcAft>
              <a:defRPr kern="1200">
                <a:solidFill>
                  <a:schemeClr val="tx1"/>
                </a:solidFill>
                <a:latin typeface="Calibri" pitchFamily="34" charset="0"/>
                <a:ea typeface="+mn-ea"/>
                <a:cs typeface="+mn-cs"/>
              </a:defRPr>
            </a:lvl4pPr>
            <a:lvl5pPr marL="3612363" algn="l" rtl="0" fontAlgn="base">
              <a:spcBef>
                <a:spcPct val="0"/>
              </a:spcBef>
              <a:spcAft>
                <a:spcPct val="0"/>
              </a:spcAft>
              <a:defRPr kern="1200">
                <a:solidFill>
                  <a:schemeClr val="tx1"/>
                </a:solidFill>
                <a:latin typeface="Calibri" pitchFamily="34" charset="0"/>
                <a:ea typeface="+mn-ea"/>
                <a:cs typeface="+mn-cs"/>
              </a:defRPr>
            </a:lvl5pPr>
            <a:lvl6pPr marL="4515454" algn="l" defTabSz="1806182" rtl="0" eaLnBrk="1" latinLnBrk="0" hangingPunct="1">
              <a:defRPr kern="1200">
                <a:solidFill>
                  <a:schemeClr val="tx1"/>
                </a:solidFill>
                <a:latin typeface="Calibri" pitchFamily="34" charset="0"/>
                <a:ea typeface="+mn-ea"/>
                <a:cs typeface="+mn-cs"/>
              </a:defRPr>
            </a:lvl6pPr>
            <a:lvl7pPr marL="5418545" algn="l" defTabSz="1806182" rtl="0" eaLnBrk="1" latinLnBrk="0" hangingPunct="1">
              <a:defRPr kern="1200">
                <a:solidFill>
                  <a:schemeClr val="tx1"/>
                </a:solidFill>
                <a:latin typeface="Calibri" pitchFamily="34" charset="0"/>
                <a:ea typeface="+mn-ea"/>
                <a:cs typeface="+mn-cs"/>
              </a:defRPr>
            </a:lvl7pPr>
            <a:lvl8pPr marL="6321638" algn="l" defTabSz="1806182" rtl="0" eaLnBrk="1" latinLnBrk="0" hangingPunct="1">
              <a:defRPr kern="1200">
                <a:solidFill>
                  <a:schemeClr val="tx1"/>
                </a:solidFill>
                <a:latin typeface="Calibri" pitchFamily="34" charset="0"/>
                <a:ea typeface="+mn-ea"/>
                <a:cs typeface="+mn-cs"/>
              </a:defRPr>
            </a:lvl8pPr>
            <a:lvl9pPr marL="7224728" algn="l" defTabSz="1806182" rtl="0" eaLnBrk="1" latinLnBrk="0" hangingPunct="1">
              <a:defRPr kern="1200">
                <a:solidFill>
                  <a:schemeClr val="tx1"/>
                </a:solidFill>
                <a:latin typeface="Calibri" pitchFamily="34" charset="0"/>
                <a:ea typeface="+mn-ea"/>
                <a:cs typeface="+mn-cs"/>
              </a:defRPr>
            </a:lvl9pPr>
          </a:lstStyle>
          <a:p>
            <a:fld id="{FBFABFFE-90DD-440B-AC35-B7B4159FFB71}" type="slidenum">
              <a:rPr lang="de-DE" smtClean="0"/>
              <a:pPr/>
              <a:t>17</a:t>
            </a:fld>
            <a:endParaRPr lang="de-DE" dirty="0"/>
          </a:p>
        </p:txBody>
      </p:sp>
      <p:sp>
        <p:nvSpPr>
          <p:cNvPr id="26" name="Textfeld 25">
            <a:extLst>
              <a:ext uri="{FF2B5EF4-FFF2-40B4-BE49-F238E27FC236}">
                <a16:creationId xmlns:a16="http://schemas.microsoft.com/office/drawing/2014/main" id="{D9EFD123-DF0C-8644-A66D-76CB915A4E4E}"/>
              </a:ext>
            </a:extLst>
          </p:cNvPr>
          <p:cNvSpPr txBox="1"/>
          <p:nvPr/>
        </p:nvSpPr>
        <p:spPr>
          <a:xfrm>
            <a:off x="2634193" y="1175974"/>
            <a:ext cx="17674164" cy="13951896"/>
          </a:xfrm>
          <a:prstGeom prst="rect">
            <a:avLst/>
          </a:prstGeom>
          <a:noFill/>
        </p:spPr>
        <p:txBody>
          <a:bodyPr wrap="square" rtlCol="0">
            <a:spAutoFit/>
          </a:bodyPr>
          <a:lstStyle/>
          <a:p>
            <a:pPr algn="just">
              <a:spcAft>
                <a:spcPts val="1088"/>
              </a:spcAft>
            </a:pPr>
            <a:r>
              <a:rPr lang="de-DE" sz="2400" b="1" dirty="0">
                <a:latin typeface="+mn-lt"/>
              </a:rPr>
              <a:t>References</a:t>
            </a:r>
          </a:p>
          <a:p>
            <a:pPr indent="-829361">
              <a:spcAft>
                <a:spcPts val="1088"/>
              </a:spcAft>
            </a:pPr>
            <a:r>
              <a:rPr lang="de-DE" sz="2177" dirty="0">
                <a:latin typeface="+mj-lt"/>
              </a:rPr>
              <a:t>Adler, P. S., &amp; Borys, B. (1996). </a:t>
            </a:r>
            <a:r>
              <a:rPr lang="de-DE" sz="2177" dirty="0" err="1">
                <a:latin typeface="+mj-lt"/>
              </a:rPr>
              <a:t>Two</a:t>
            </a:r>
            <a:r>
              <a:rPr lang="de-DE" sz="2177" dirty="0">
                <a:latin typeface="+mj-lt"/>
              </a:rPr>
              <a:t> </a:t>
            </a:r>
            <a:r>
              <a:rPr lang="de-DE" sz="2177" dirty="0" err="1">
                <a:latin typeface="+mj-lt"/>
              </a:rPr>
              <a:t>types</a:t>
            </a:r>
            <a:r>
              <a:rPr lang="de-DE" sz="2177" dirty="0">
                <a:latin typeface="+mj-lt"/>
              </a:rPr>
              <a:t> </a:t>
            </a:r>
            <a:r>
              <a:rPr lang="de-DE" sz="2177" dirty="0" err="1">
                <a:latin typeface="+mj-lt"/>
              </a:rPr>
              <a:t>of</a:t>
            </a:r>
            <a:r>
              <a:rPr lang="de-DE" sz="2177" dirty="0">
                <a:latin typeface="+mj-lt"/>
              </a:rPr>
              <a:t> </a:t>
            </a:r>
            <a:r>
              <a:rPr lang="de-DE" sz="2177" dirty="0" err="1">
                <a:latin typeface="+mj-lt"/>
              </a:rPr>
              <a:t>bureaucracy</a:t>
            </a:r>
            <a:r>
              <a:rPr lang="de-DE" sz="2177" dirty="0">
                <a:latin typeface="+mj-lt"/>
              </a:rPr>
              <a:t>: </a:t>
            </a:r>
            <a:r>
              <a:rPr lang="de-DE" sz="2177" dirty="0" err="1">
                <a:latin typeface="+mj-lt"/>
              </a:rPr>
              <a:t>Enabling</a:t>
            </a:r>
            <a:r>
              <a:rPr lang="de-DE" sz="2177" dirty="0">
                <a:latin typeface="+mj-lt"/>
              </a:rPr>
              <a:t> </a:t>
            </a:r>
            <a:r>
              <a:rPr lang="de-DE" sz="2177" dirty="0" err="1">
                <a:latin typeface="+mj-lt"/>
              </a:rPr>
              <a:t>and</a:t>
            </a:r>
            <a:r>
              <a:rPr lang="de-DE" sz="2177" dirty="0">
                <a:latin typeface="+mj-lt"/>
              </a:rPr>
              <a:t> </a:t>
            </a:r>
            <a:r>
              <a:rPr lang="de-DE" sz="2177" dirty="0" err="1">
                <a:latin typeface="+mj-lt"/>
              </a:rPr>
              <a:t>coercive</a:t>
            </a:r>
            <a:r>
              <a:rPr lang="de-DE" sz="2177" dirty="0">
                <a:latin typeface="+mj-lt"/>
              </a:rPr>
              <a:t>. </a:t>
            </a:r>
            <a:r>
              <a:rPr lang="de-DE" sz="2177" i="1" dirty="0">
                <a:latin typeface="+mj-lt"/>
              </a:rPr>
              <a:t>Administrative Science Quarterly</a:t>
            </a:r>
            <a:r>
              <a:rPr lang="de-DE" sz="2177" dirty="0">
                <a:latin typeface="+mj-lt"/>
              </a:rPr>
              <a:t>, 41(1), 61-89.</a:t>
            </a:r>
          </a:p>
          <a:p>
            <a:pPr indent="-829361">
              <a:spcAft>
                <a:spcPts val="1088"/>
              </a:spcAft>
            </a:pPr>
            <a:r>
              <a:rPr lang="en-US" sz="2177" dirty="0">
                <a:latin typeface="+mj-lt"/>
              </a:rPr>
              <a:t>Allison, G. T. (1969). Conceptual models and the Cuban missile crisis. </a:t>
            </a:r>
            <a:r>
              <a:rPr lang="en-US" sz="2177" i="1" dirty="0">
                <a:latin typeface="+mj-lt"/>
              </a:rPr>
              <a:t>American Political Science Review</a:t>
            </a:r>
            <a:r>
              <a:rPr lang="en-US" sz="2177" dirty="0">
                <a:latin typeface="+mj-lt"/>
              </a:rPr>
              <a:t>, </a:t>
            </a:r>
            <a:r>
              <a:rPr lang="en-US" sz="2177" i="1" dirty="0">
                <a:latin typeface="+mj-lt"/>
              </a:rPr>
              <a:t>63</a:t>
            </a:r>
            <a:r>
              <a:rPr lang="en-US" sz="2177" dirty="0">
                <a:latin typeface="+mj-lt"/>
              </a:rPr>
              <a:t>(3), 689-718.</a:t>
            </a:r>
            <a:endParaRPr lang="de-DE" sz="2177" dirty="0">
              <a:latin typeface="+mj-lt"/>
            </a:endParaRPr>
          </a:p>
          <a:p>
            <a:pPr indent="-829361">
              <a:spcAft>
                <a:spcPts val="1088"/>
              </a:spcAft>
            </a:pPr>
            <a:r>
              <a:rPr lang="de-DE" sz="2177" dirty="0">
                <a:latin typeface="+mj-lt"/>
              </a:rPr>
              <a:t>Allison, G. T. (1971) </a:t>
            </a:r>
            <a:r>
              <a:rPr lang="de-DE" sz="2177" i="1" dirty="0" err="1">
                <a:latin typeface="+mj-lt"/>
              </a:rPr>
              <a:t>Essence</a:t>
            </a:r>
            <a:r>
              <a:rPr lang="de-DE" sz="2177" i="1" dirty="0">
                <a:latin typeface="+mj-lt"/>
              </a:rPr>
              <a:t> </a:t>
            </a:r>
            <a:r>
              <a:rPr lang="de-DE" sz="2177" i="1" dirty="0" err="1">
                <a:latin typeface="+mj-lt"/>
              </a:rPr>
              <a:t>of</a:t>
            </a:r>
            <a:r>
              <a:rPr lang="de-DE" sz="2177" i="1" dirty="0">
                <a:latin typeface="+mj-lt"/>
              </a:rPr>
              <a:t> </a:t>
            </a:r>
            <a:r>
              <a:rPr lang="de-DE" sz="2177" i="1" dirty="0" err="1">
                <a:latin typeface="+mj-lt"/>
              </a:rPr>
              <a:t>decision</a:t>
            </a:r>
            <a:r>
              <a:rPr lang="de-DE" sz="2177" i="1" dirty="0">
                <a:latin typeface="+mj-lt"/>
              </a:rPr>
              <a:t>. </a:t>
            </a:r>
            <a:r>
              <a:rPr lang="de-DE" sz="2177" i="1" dirty="0" err="1">
                <a:latin typeface="+mj-lt"/>
              </a:rPr>
              <a:t>Explaining</a:t>
            </a:r>
            <a:r>
              <a:rPr lang="de-DE" sz="2177" i="1" dirty="0">
                <a:latin typeface="+mj-lt"/>
              </a:rPr>
              <a:t> </a:t>
            </a:r>
            <a:r>
              <a:rPr lang="de-DE" sz="2177" i="1" dirty="0" err="1">
                <a:latin typeface="+mj-lt"/>
              </a:rPr>
              <a:t>the</a:t>
            </a:r>
            <a:r>
              <a:rPr lang="de-DE" sz="2177" i="1" dirty="0">
                <a:latin typeface="+mj-lt"/>
              </a:rPr>
              <a:t> </a:t>
            </a:r>
            <a:r>
              <a:rPr lang="de-DE" sz="2177" i="1" dirty="0" err="1">
                <a:latin typeface="+mj-lt"/>
              </a:rPr>
              <a:t>Cuban</a:t>
            </a:r>
            <a:r>
              <a:rPr lang="de-DE" sz="2177" i="1" dirty="0">
                <a:latin typeface="+mj-lt"/>
              </a:rPr>
              <a:t> </a:t>
            </a:r>
            <a:r>
              <a:rPr lang="de-DE" sz="2177" i="1" dirty="0" err="1">
                <a:latin typeface="+mj-lt"/>
              </a:rPr>
              <a:t>missile</a:t>
            </a:r>
            <a:r>
              <a:rPr lang="de-DE" sz="2177" i="1" dirty="0">
                <a:latin typeface="+mj-lt"/>
              </a:rPr>
              <a:t> </a:t>
            </a:r>
            <a:r>
              <a:rPr lang="de-DE" sz="2177" i="1" dirty="0" err="1">
                <a:latin typeface="+mj-lt"/>
              </a:rPr>
              <a:t>crisis</a:t>
            </a:r>
            <a:r>
              <a:rPr lang="de-DE" sz="2177" dirty="0">
                <a:latin typeface="+mj-lt"/>
              </a:rPr>
              <a:t>. Little Brown </a:t>
            </a:r>
            <a:r>
              <a:rPr lang="de-DE" sz="2177" dirty="0" err="1">
                <a:latin typeface="+mj-lt"/>
              </a:rPr>
              <a:t>and</a:t>
            </a:r>
            <a:r>
              <a:rPr lang="de-DE" sz="2177" dirty="0">
                <a:latin typeface="+mj-lt"/>
              </a:rPr>
              <a:t> Company: Boston.</a:t>
            </a:r>
            <a:endParaRPr lang="en-US" sz="2177" dirty="0">
              <a:latin typeface="+mj-lt"/>
            </a:endParaRPr>
          </a:p>
          <a:p>
            <a:pPr indent="-829361">
              <a:spcAft>
                <a:spcPts val="1088"/>
              </a:spcAft>
            </a:pPr>
            <a:r>
              <a:rPr lang="de-DE" sz="2177" dirty="0" err="1">
                <a:latin typeface="+mj-lt"/>
              </a:rPr>
              <a:t>Bukkvoll</a:t>
            </a:r>
            <a:r>
              <a:rPr lang="de-DE" sz="2177" dirty="0">
                <a:latin typeface="+mj-lt"/>
              </a:rPr>
              <a:t>, T. (2016). </a:t>
            </a:r>
            <a:r>
              <a:rPr lang="de-DE" sz="2177" dirty="0" err="1">
                <a:latin typeface="+mj-lt"/>
              </a:rPr>
              <a:t>Why</a:t>
            </a:r>
            <a:r>
              <a:rPr lang="de-DE" sz="2177" dirty="0">
                <a:latin typeface="+mj-lt"/>
              </a:rPr>
              <a:t> Putin </a:t>
            </a:r>
            <a:r>
              <a:rPr lang="de-DE" sz="2177" dirty="0" err="1">
                <a:latin typeface="+mj-lt"/>
              </a:rPr>
              <a:t>went</a:t>
            </a:r>
            <a:r>
              <a:rPr lang="de-DE" sz="2177" dirty="0">
                <a:latin typeface="+mj-lt"/>
              </a:rPr>
              <a:t> </a:t>
            </a:r>
            <a:r>
              <a:rPr lang="de-DE" sz="2177" dirty="0" err="1">
                <a:latin typeface="+mj-lt"/>
              </a:rPr>
              <a:t>to</a:t>
            </a:r>
            <a:r>
              <a:rPr lang="de-DE" sz="2177" dirty="0">
                <a:latin typeface="+mj-lt"/>
              </a:rPr>
              <a:t> war: </a:t>
            </a:r>
            <a:r>
              <a:rPr lang="de-DE" sz="2177" dirty="0" err="1">
                <a:latin typeface="+mj-lt"/>
              </a:rPr>
              <a:t>ideology</a:t>
            </a:r>
            <a:r>
              <a:rPr lang="de-DE" sz="2177" dirty="0">
                <a:latin typeface="+mj-lt"/>
              </a:rPr>
              <a:t>, </a:t>
            </a:r>
            <a:r>
              <a:rPr lang="de-DE" sz="2177" dirty="0" err="1">
                <a:latin typeface="+mj-lt"/>
              </a:rPr>
              <a:t>interests</a:t>
            </a:r>
            <a:r>
              <a:rPr lang="de-DE" sz="2177" dirty="0">
                <a:latin typeface="+mj-lt"/>
              </a:rPr>
              <a:t> </a:t>
            </a:r>
            <a:r>
              <a:rPr lang="de-DE" sz="2177" dirty="0" err="1">
                <a:latin typeface="+mj-lt"/>
              </a:rPr>
              <a:t>and</a:t>
            </a:r>
            <a:r>
              <a:rPr lang="de-DE" sz="2177" dirty="0">
                <a:latin typeface="+mj-lt"/>
              </a:rPr>
              <a:t> </a:t>
            </a:r>
            <a:r>
              <a:rPr lang="de-DE" sz="2177" dirty="0" err="1">
                <a:latin typeface="+mj-lt"/>
              </a:rPr>
              <a:t>decision-making</a:t>
            </a:r>
            <a:r>
              <a:rPr lang="de-DE" sz="2177" dirty="0">
                <a:latin typeface="+mj-lt"/>
              </a:rPr>
              <a:t> in </a:t>
            </a:r>
            <a:r>
              <a:rPr lang="de-DE" sz="2177" dirty="0" err="1">
                <a:latin typeface="+mj-lt"/>
              </a:rPr>
              <a:t>the</a:t>
            </a:r>
            <a:r>
              <a:rPr lang="de-DE" sz="2177" dirty="0">
                <a:latin typeface="+mj-lt"/>
              </a:rPr>
              <a:t> </a:t>
            </a:r>
            <a:r>
              <a:rPr lang="de-DE" sz="2177" dirty="0" err="1">
                <a:latin typeface="+mj-lt"/>
              </a:rPr>
              <a:t>Russian</a:t>
            </a:r>
            <a:r>
              <a:rPr lang="de-DE" sz="2177" dirty="0">
                <a:latin typeface="+mj-lt"/>
              </a:rPr>
              <a:t> </a:t>
            </a:r>
            <a:r>
              <a:rPr lang="de-DE" sz="2177" dirty="0" err="1">
                <a:latin typeface="+mj-lt"/>
              </a:rPr>
              <a:t>use</a:t>
            </a:r>
            <a:r>
              <a:rPr lang="de-DE" sz="2177" dirty="0">
                <a:latin typeface="+mj-lt"/>
              </a:rPr>
              <a:t> </a:t>
            </a:r>
            <a:r>
              <a:rPr lang="de-DE" sz="2177" dirty="0" err="1">
                <a:latin typeface="+mj-lt"/>
              </a:rPr>
              <a:t>of</a:t>
            </a:r>
            <a:r>
              <a:rPr lang="de-DE" sz="2177" dirty="0">
                <a:latin typeface="+mj-lt"/>
              </a:rPr>
              <a:t> </a:t>
            </a:r>
            <a:r>
              <a:rPr lang="de-DE" sz="2177" dirty="0" err="1">
                <a:latin typeface="+mj-lt"/>
              </a:rPr>
              <a:t>force</a:t>
            </a:r>
            <a:r>
              <a:rPr lang="de-DE" sz="2177" dirty="0">
                <a:latin typeface="+mj-lt"/>
              </a:rPr>
              <a:t> in </a:t>
            </a:r>
            <a:r>
              <a:rPr lang="de-DE" sz="2177" dirty="0" err="1">
                <a:latin typeface="+mj-lt"/>
              </a:rPr>
              <a:t>Crimea</a:t>
            </a:r>
            <a:r>
              <a:rPr lang="de-DE" sz="2177" dirty="0">
                <a:latin typeface="+mj-lt"/>
              </a:rPr>
              <a:t> </a:t>
            </a:r>
            <a:r>
              <a:rPr lang="de-DE" sz="2177" dirty="0" err="1">
                <a:latin typeface="+mj-lt"/>
              </a:rPr>
              <a:t>and</a:t>
            </a:r>
            <a:r>
              <a:rPr lang="de-DE" sz="2177" dirty="0">
                <a:latin typeface="+mj-lt"/>
              </a:rPr>
              <a:t> </a:t>
            </a:r>
            <a:r>
              <a:rPr lang="de-DE" sz="2177" dirty="0" err="1">
                <a:latin typeface="+mj-lt"/>
              </a:rPr>
              <a:t>Donbas</a:t>
            </a:r>
            <a:r>
              <a:rPr lang="de-DE" sz="2177" dirty="0">
                <a:latin typeface="+mj-lt"/>
              </a:rPr>
              <a:t>. </a:t>
            </a:r>
            <a:r>
              <a:rPr lang="de-DE" sz="2177" i="1" dirty="0">
                <a:latin typeface="+mj-lt"/>
              </a:rPr>
              <a:t>Contemporary Politics</a:t>
            </a:r>
            <a:r>
              <a:rPr lang="de-DE" sz="2177" dirty="0">
                <a:latin typeface="+mj-lt"/>
              </a:rPr>
              <a:t>, </a:t>
            </a:r>
            <a:r>
              <a:rPr lang="de-DE" sz="2177" i="1" dirty="0">
                <a:latin typeface="+mj-lt"/>
              </a:rPr>
              <a:t>22</a:t>
            </a:r>
            <a:r>
              <a:rPr lang="de-DE" sz="2177" dirty="0">
                <a:latin typeface="+mj-lt"/>
              </a:rPr>
              <a:t>(3), 267-282.</a:t>
            </a:r>
          </a:p>
          <a:p>
            <a:pPr indent="-829361">
              <a:spcAft>
                <a:spcPts val="1088"/>
              </a:spcAft>
            </a:pPr>
            <a:r>
              <a:rPr lang="en-US" sz="2177" dirty="0">
                <a:latin typeface="+mj-lt"/>
              </a:rPr>
              <a:t>Cohen, M. D., March, J. G., &amp; Olsen, J. P. (1972). A garbage can model of organizational choice. </a:t>
            </a:r>
            <a:r>
              <a:rPr lang="de-DE" sz="2177" i="1" dirty="0">
                <a:latin typeface="+mj-lt"/>
              </a:rPr>
              <a:t>Administrative Science Quarterly</a:t>
            </a:r>
            <a:r>
              <a:rPr lang="de-DE" sz="2177" dirty="0">
                <a:latin typeface="+mj-lt"/>
              </a:rPr>
              <a:t>, 1-25.</a:t>
            </a:r>
          </a:p>
          <a:p>
            <a:pPr indent="-829361">
              <a:spcAft>
                <a:spcPts val="1088"/>
              </a:spcAft>
            </a:pPr>
            <a:r>
              <a:rPr lang="de-DE" sz="2177" dirty="0">
                <a:latin typeface="+mj-lt"/>
              </a:rPr>
              <a:t>Daft, R. L., &amp; </a:t>
            </a:r>
            <a:r>
              <a:rPr lang="de-DE" sz="2177" dirty="0" err="1">
                <a:latin typeface="+mj-lt"/>
              </a:rPr>
              <a:t>Weick</a:t>
            </a:r>
            <a:r>
              <a:rPr lang="de-DE" sz="2177" dirty="0">
                <a:latin typeface="+mj-lt"/>
              </a:rPr>
              <a:t>, K. E. (1984). </a:t>
            </a:r>
            <a:r>
              <a:rPr lang="en-US" sz="2177" dirty="0">
                <a:latin typeface="+mj-lt"/>
              </a:rPr>
              <a:t>Toward a model of organizations as interpretation systems. </a:t>
            </a:r>
            <a:r>
              <a:rPr lang="de-DE" sz="2177" i="1" dirty="0">
                <a:latin typeface="+mj-lt"/>
              </a:rPr>
              <a:t>Academy </a:t>
            </a:r>
            <a:r>
              <a:rPr lang="de-DE" sz="2177" i="1" dirty="0" err="1">
                <a:latin typeface="+mj-lt"/>
              </a:rPr>
              <a:t>of</a:t>
            </a:r>
            <a:r>
              <a:rPr lang="de-DE" sz="2177" i="1" dirty="0">
                <a:latin typeface="+mj-lt"/>
              </a:rPr>
              <a:t> Management Review</a:t>
            </a:r>
            <a:r>
              <a:rPr lang="de-DE" sz="2177" dirty="0">
                <a:latin typeface="+mj-lt"/>
              </a:rPr>
              <a:t>, </a:t>
            </a:r>
            <a:r>
              <a:rPr lang="de-DE" sz="2177" i="1" dirty="0">
                <a:latin typeface="+mj-lt"/>
              </a:rPr>
              <a:t>9</a:t>
            </a:r>
            <a:r>
              <a:rPr lang="de-DE" sz="2177" dirty="0">
                <a:latin typeface="+mj-lt"/>
              </a:rPr>
              <a:t>(2), 284-295.</a:t>
            </a:r>
          </a:p>
          <a:p>
            <a:pPr>
              <a:spcAft>
                <a:spcPts val="1088"/>
              </a:spcAft>
            </a:pPr>
            <a:r>
              <a:rPr lang="de-DE" sz="2177" dirty="0" err="1">
                <a:latin typeface="+mj-lt"/>
              </a:rPr>
              <a:t>Dougherty</a:t>
            </a:r>
            <a:r>
              <a:rPr lang="de-DE" sz="2177" dirty="0">
                <a:latin typeface="+mj-lt"/>
              </a:rPr>
              <a:t>, D. (1992). </a:t>
            </a:r>
            <a:r>
              <a:rPr lang="de-DE" sz="2177" dirty="0" err="1">
                <a:latin typeface="+mj-lt"/>
              </a:rPr>
              <a:t>Interpretive</a:t>
            </a:r>
            <a:r>
              <a:rPr lang="de-DE" sz="2177" dirty="0">
                <a:latin typeface="+mj-lt"/>
              </a:rPr>
              <a:t> </a:t>
            </a:r>
            <a:r>
              <a:rPr lang="de-DE" sz="2177" dirty="0" err="1">
                <a:latin typeface="+mj-lt"/>
              </a:rPr>
              <a:t>barriers</a:t>
            </a:r>
            <a:r>
              <a:rPr lang="de-DE" sz="2177" dirty="0">
                <a:latin typeface="+mj-lt"/>
              </a:rPr>
              <a:t> </a:t>
            </a:r>
            <a:r>
              <a:rPr lang="de-DE" sz="2177" dirty="0" err="1">
                <a:latin typeface="+mj-lt"/>
              </a:rPr>
              <a:t>to</a:t>
            </a:r>
            <a:r>
              <a:rPr lang="de-DE" sz="2177" dirty="0">
                <a:latin typeface="+mj-lt"/>
              </a:rPr>
              <a:t> </a:t>
            </a:r>
            <a:r>
              <a:rPr lang="de-DE" sz="2177" dirty="0" err="1">
                <a:latin typeface="+mj-lt"/>
              </a:rPr>
              <a:t>successful</a:t>
            </a:r>
            <a:r>
              <a:rPr lang="de-DE" sz="2177" dirty="0">
                <a:latin typeface="+mj-lt"/>
              </a:rPr>
              <a:t> </a:t>
            </a:r>
            <a:r>
              <a:rPr lang="de-DE" sz="2177" dirty="0" err="1">
                <a:latin typeface="+mj-lt"/>
              </a:rPr>
              <a:t>product</a:t>
            </a:r>
            <a:r>
              <a:rPr lang="de-DE" sz="2177" dirty="0">
                <a:latin typeface="+mj-lt"/>
              </a:rPr>
              <a:t> </a:t>
            </a:r>
            <a:r>
              <a:rPr lang="de-DE" sz="2177" dirty="0" err="1">
                <a:latin typeface="+mj-lt"/>
              </a:rPr>
              <a:t>innovation</a:t>
            </a:r>
            <a:r>
              <a:rPr lang="de-DE" sz="2177" dirty="0">
                <a:latin typeface="+mj-lt"/>
              </a:rPr>
              <a:t> in large </a:t>
            </a:r>
            <a:r>
              <a:rPr lang="de-DE" sz="2177" dirty="0" err="1">
                <a:latin typeface="+mj-lt"/>
              </a:rPr>
              <a:t>firms</a:t>
            </a:r>
            <a:r>
              <a:rPr lang="de-DE" sz="2177" dirty="0">
                <a:latin typeface="+mj-lt"/>
              </a:rPr>
              <a:t>. </a:t>
            </a:r>
            <a:r>
              <a:rPr lang="de-DE" sz="2177" i="1" dirty="0" err="1">
                <a:latin typeface="+mj-lt"/>
              </a:rPr>
              <a:t>Organization</a:t>
            </a:r>
            <a:r>
              <a:rPr lang="de-DE" sz="2177" i="1" dirty="0">
                <a:latin typeface="+mj-lt"/>
              </a:rPr>
              <a:t> Science</a:t>
            </a:r>
            <a:r>
              <a:rPr lang="de-DE" sz="2177" dirty="0">
                <a:latin typeface="+mj-lt"/>
              </a:rPr>
              <a:t>, </a:t>
            </a:r>
            <a:r>
              <a:rPr lang="de-DE" sz="2177" i="1" dirty="0">
                <a:latin typeface="+mj-lt"/>
              </a:rPr>
              <a:t>3</a:t>
            </a:r>
            <a:r>
              <a:rPr lang="de-DE" sz="2177" dirty="0">
                <a:latin typeface="+mj-lt"/>
              </a:rPr>
              <a:t>(2), 179-202.</a:t>
            </a:r>
          </a:p>
          <a:p>
            <a:pPr>
              <a:spcAft>
                <a:spcPts val="1088"/>
              </a:spcAft>
            </a:pPr>
            <a:r>
              <a:rPr lang="de-DE" sz="2177" dirty="0">
                <a:latin typeface="+mj-lt"/>
              </a:rPr>
              <a:t>Feldman, M. S., &amp; </a:t>
            </a:r>
            <a:r>
              <a:rPr lang="de-DE" sz="2177" dirty="0" err="1">
                <a:latin typeface="+mj-lt"/>
              </a:rPr>
              <a:t>Pentland</a:t>
            </a:r>
            <a:r>
              <a:rPr lang="de-DE" sz="2177" dirty="0">
                <a:latin typeface="+mj-lt"/>
              </a:rPr>
              <a:t>, B. T. (2003). </a:t>
            </a:r>
            <a:r>
              <a:rPr lang="de-DE" sz="2177" dirty="0" err="1">
                <a:latin typeface="+mj-lt"/>
              </a:rPr>
              <a:t>Reconceptualizing</a:t>
            </a:r>
            <a:r>
              <a:rPr lang="de-DE" sz="2177" dirty="0">
                <a:latin typeface="+mj-lt"/>
              </a:rPr>
              <a:t> </a:t>
            </a:r>
            <a:r>
              <a:rPr lang="de-DE" sz="2177" dirty="0" err="1">
                <a:latin typeface="+mj-lt"/>
              </a:rPr>
              <a:t>organizational</a:t>
            </a:r>
            <a:r>
              <a:rPr lang="de-DE" sz="2177" dirty="0">
                <a:latin typeface="+mj-lt"/>
              </a:rPr>
              <a:t> </a:t>
            </a:r>
            <a:r>
              <a:rPr lang="de-DE" sz="2177" dirty="0" err="1">
                <a:latin typeface="+mj-lt"/>
              </a:rPr>
              <a:t>routines</a:t>
            </a:r>
            <a:r>
              <a:rPr lang="de-DE" sz="2177" dirty="0">
                <a:latin typeface="+mj-lt"/>
              </a:rPr>
              <a:t> </a:t>
            </a:r>
            <a:r>
              <a:rPr lang="de-DE" sz="2177" dirty="0" err="1">
                <a:latin typeface="+mj-lt"/>
              </a:rPr>
              <a:t>as</a:t>
            </a:r>
            <a:r>
              <a:rPr lang="de-DE" sz="2177" dirty="0">
                <a:latin typeface="+mj-lt"/>
              </a:rPr>
              <a:t> a </a:t>
            </a:r>
            <a:r>
              <a:rPr lang="de-DE" sz="2177" dirty="0" err="1">
                <a:latin typeface="+mj-lt"/>
              </a:rPr>
              <a:t>source</a:t>
            </a:r>
            <a:r>
              <a:rPr lang="de-DE" sz="2177" dirty="0">
                <a:latin typeface="+mj-lt"/>
              </a:rPr>
              <a:t> </a:t>
            </a:r>
            <a:r>
              <a:rPr lang="de-DE" sz="2177" dirty="0" err="1">
                <a:latin typeface="+mj-lt"/>
              </a:rPr>
              <a:t>of</a:t>
            </a:r>
            <a:r>
              <a:rPr lang="de-DE" sz="2177" dirty="0">
                <a:latin typeface="+mj-lt"/>
              </a:rPr>
              <a:t> </a:t>
            </a:r>
            <a:r>
              <a:rPr lang="de-DE" sz="2177" dirty="0" err="1">
                <a:latin typeface="+mj-lt"/>
              </a:rPr>
              <a:t>flexibility</a:t>
            </a:r>
            <a:r>
              <a:rPr lang="de-DE" sz="2177" dirty="0">
                <a:latin typeface="+mj-lt"/>
              </a:rPr>
              <a:t> </a:t>
            </a:r>
            <a:r>
              <a:rPr lang="de-DE" sz="2177" dirty="0" err="1">
                <a:latin typeface="+mj-lt"/>
              </a:rPr>
              <a:t>and</a:t>
            </a:r>
            <a:r>
              <a:rPr lang="de-DE" sz="2177" dirty="0">
                <a:latin typeface="+mj-lt"/>
              </a:rPr>
              <a:t> </a:t>
            </a:r>
            <a:r>
              <a:rPr lang="de-DE" sz="2177" dirty="0" err="1">
                <a:latin typeface="+mj-lt"/>
              </a:rPr>
              <a:t>change</a:t>
            </a:r>
            <a:r>
              <a:rPr lang="de-DE" sz="2177" dirty="0">
                <a:latin typeface="+mj-lt"/>
              </a:rPr>
              <a:t>. </a:t>
            </a:r>
            <a:r>
              <a:rPr lang="de-DE" sz="2177" i="1" dirty="0">
                <a:latin typeface="+mj-lt"/>
              </a:rPr>
              <a:t>Administrative Science Quarterly</a:t>
            </a:r>
            <a:r>
              <a:rPr lang="de-DE" sz="2177" dirty="0">
                <a:latin typeface="+mj-lt"/>
              </a:rPr>
              <a:t>, </a:t>
            </a:r>
            <a:r>
              <a:rPr lang="de-DE" sz="2177" i="1" dirty="0">
                <a:latin typeface="+mj-lt"/>
              </a:rPr>
              <a:t>48</a:t>
            </a:r>
            <a:r>
              <a:rPr lang="de-DE" sz="2177" dirty="0">
                <a:latin typeface="+mj-lt"/>
              </a:rPr>
              <a:t>(1), 94-118.</a:t>
            </a:r>
          </a:p>
          <a:p>
            <a:pPr>
              <a:spcAft>
                <a:spcPts val="1088"/>
              </a:spcAft>
            </a:pPr>
            <a:r>
              <a:rPr lang="de-DE" sz="2177" dirty="0" err="1">
                <a:latin typeface="+mj-lt"/>
              </a:rPr>
              <a:t>Gorlizki</a:t>
            </a:r>
            <a:r>
              <a:rPr lang="de-DE" sz="2177" dirty="0">
                <a:latin typeface="+mj-lt"/>
              </a:rPr>
              <a:t>, Y. (2001). </a:t>
            </a:r>
            <a:r>
              <a:rPr lang="de-DE" sz="2177" dirty="0" err="1">
                <a:latin typeface="+mj-lt"/>
              </a:rPr>
              <a:t>Stalin's</a:t>
            </a:r>
            <a:r>
              <a:rPr lang="de-DE" sz="2177" dirty="0">
                <a:latin typeface="+mj-lt"/>
              </a:rPr>
              <a:t> </a:t>
            </a:r>
            <a:r>
              <a:rPr lang="de-DE" sz="2177" dirty="0" err="1">
                <a:latin typeface="+mj-lt"/>
              </a:rPr>
              <a:t>cabinet</a:t>
            </a:r>
            <a:r>
              <a:rPr lang="de-DE" sz="2177" dirty="0">
                <a:latin typeface="+mj-lt"/>
              </a:rPr>
              <a:t>: </a:t>
            </a:r>
            <a:r>
              <a:rPr lang="de-DE" sz="2177" dirty="0" err="1">
                <a:latin typeface="+mj-lt"/>
              </a:rPr>
              <a:t>the</a:t>
            </a:r>
            <a:r>
              <a:rPr lang="de-DE" sz="2177" dirty="0">
                <a:latin typeface="+mj-lt"/>
              </a:rPr>
              <a:t> </a:t>
            </a:r>
            <a:r>
              <a:rPr lang="de-DE" sz="2177" dirty="0" err="1">
                <a:latin typeface="+mj-lt"/>
              </a:rPr>
              <a:t>Politburo</a:t>
            </a:r>
            <a:r>
              <a:rPr lang="de-DE" sz="2177" dirty="0">
                <a:latin typeface="+mj-lt"/>
              </a:rPr>
              <a:t> </a:t>
            </a:r>
            <a:r>
              <a:rPr lang="de-DE" sz="2177" dirty="0" err="1">
                <a:latin typeface="+mj-lt"/>
              </a:rPr>
              <a:t>and</a:t>
            </a:r>
            <a:r>
              <a:rPr lang="de-DE" sz="2177" dirty="0">
                <a:latin typeface="+mj-lt"/>
              </a:rPr>
              <a:t> </a:t>
            </a:r>
            <a:r>
              <a:rPr lang="de-DE" sz="2177" dirty="0" err="1">
                <a:latin typeface="+mj-lt"/>
              </a:rPr>
              <a:t>decision</a:t>
            </a:r>
            <a:r>
              <a:rPr lang="de-DE" sz="2177" dirty="0">
                <a:latin typeface="+mj-lt"/>
              </a:rPr>
              <a:t> </a:t>
            </a:r>
            <a:r>
              <a:rPr lang="de-DE" sz="2177" dirty="0" err="1">
                <a:latin typeface="+mj-lt"/>
              </a:rPr>
              <a:t>making</a:t>
            </a:r>
            <a:r>
              <a:rPr lang="de-DE" sz="2177" dirty="0">
                <a:latin typeface="+mj-lt"/>
              </a:rPr>
              <a:t> in </a:t>
            </a:r>
            <a:r>
              <a:rPr lang="de-DE" sz="2177" dirty="0" err="1">
                <a:latin typeface="+mj-lt"/>
              </a:rPr>
              <a:t>the</a:t>
            </a:r>
            <a:r>
              <a:rPr lang="de-DE" sz="2177" dirty="0">
                <a:latin typeface="+mj-lt"/>
              </a:rPr>
              <a:t> post-war </a:t>
            </a:r>
            <a:r>
              <a:rPr lang="de-DE" sz="2177" dirty="0" err="1">
                <a:latin typeface="+mj-lt"/>
              </a:rPr>
              <a:t>years</a:t>
            </a:r>
            <a:r>
              <a:rPr lang="de-DE" sz="2177" dirty="0">
                <a:latin typeface="+mj-lt"/>
              </a:rPr>
              <a:t>. </a:t>
            </a:r>
            <a:r>
              <a:rPr lang="de-DE" sz="2177" i="1" dirty="0">
                <a:latin typeface="+mj-lt"/>
              </a:rPr>
              <a:t>Europe-</a:t>
            </a:r>
            <a:r>
              <a:rPr lang="de-DE" sz="2177" i="1" dirty="0" err="1">
                <a:latin typeface="+mj-lt"/>
              </a:rPr>
              <a:t>Asia</a:t>
            </a:r>
            <a:r>
              <a:rPr lang="de-DE" sz="2177" i="1" dirty="0">
                <a:latin typeface="+mj-lt"/>
              </a:rPr>
              <a:t> Studies</a:t>
            </a:r>
            <a:r>
              <a:rPr lang="de-DE" sz="2177" dirty="0">
                <a:latin typeface="+mj-lt"/>
              </a:rPr>
              <a:t>, </a:t>
            </a:r>
            <a:r>
              <a:rPr lang="de-DE" sz="2177" i="1" dirty="0">
                <a:latin typeface="+mj-lt"/>
              </a:rPr>
              <a:t>53</a:t>
            </a:r>
            <a:r>
              <a:rPr lang="de-DE" sz="2177" dirty="0">
                <a:latin typeface="+mj-lt"/>
              </a:rPr>
              <a:t>(2), 291-312.</a:t>
            </a:r>
          </a:p>
          <a:p>
            <a:pPr>
              <a:spcAft>
                <a:spcPts val="1088"/>
              </a:spcAft>
            </a:pPr>
            <a:r>
              <a:rPr lang="de-DE" sz="2177" dirty="0">
                <a:latin typeface="+mj-lt"/>
              </a:rPr>
              <a:t>Levy, J. S. (1986). </a:t>
            </a:r>
            <a:r>
              <a:rPr lang="de-DE" sz="2177" dirty="0" err="1">
                <a:latin typeface="+mj-lt"/>
              </a:rPr>
              <a:t>Organizational</a:t>
            </a:r>
            <a:r>
              <a:rPr lang="de-DE" sz="2177" dirty="0">
                <a:latin typeface="+mj-lt"/>
              </a:rPr>
              <a:t> </a:t>
            </a:r>
            <a:r>
              <a:rPr lang="de-DE" sz="2177" dirty="0" err="1">
                <a:latin typeface="+mj-lt"/>
              </a:rPr>
              <a:t>routines</a:t>
            </a:r>
            <a:r>
              <a:rPr lang="de-DE" sz="2177" dirty="0">
                <a:latin typeface="+mj-lt"/>
              </a:rPr>
              <a:t> </a:t>
            </a:r>
            <a:r>
              <a:rPr lang="de-DE" sz="2177" dirty="0" err="1">
                <a:latin typeface="+mj-lt"/>
              </a:rPr>
              <a:t>and</a:t>
            </a:r>
            <a:r>
              <a:rPr lang="de-DE" sz="2177" dirty="0">
                <a:latin typeface="+mj-lt"/>
              </a:rPr>
              <a:t> </a:t>
            </a:r>
            <a:r>
              <a:rPr lang="de-DE" sz="2177" dirty="0" err="1">
                <a:latin typeface="+mj-lt"/>
              </a:rPr>
              <a:t>the</a:t>
            </a:r>
            <a:r>
              <a:rPr lang="de-DE" sz="2177" dirty="0">
                <a:latin typeface="+mj-lt"/>
              </a:rPr>
              <a:t> </a:t>
            </a:r>
            <a:r>
              <a:rPr lang="de-DE" sz="2177" dirty="0" err="1">
                <a:latin typeface="+mj-lt"/>
              </a:rPr>
              <a:t>causes</a:t>
            </a:r>
            <a:r>
              <a:rPr lang="de-DE" sz="2177" dirty="0">
                <a:latin typeface="+mj-lt"/>
              </a:rPr>
              <a:t> </a:t>
            </a:r>
            <a:r>
              <a:rPr lang="de-DE" sz="2177" dirty="0" err="1">
                <a:latin typeface="+mj-lt"/>
              </a:rPr>
              <a:t>of</a:t>
            </a:r>
            <a:r>
              <a:rPr lang="de-DE" sz="2177" dirty="0">
                <a:latin typeface="+mj-lt"/>
              </a:rPr>
              <a:t> war. </a:t>
            </a:r>
            <a:r>
              <a:rPr lang="de-DE" sz="2177" i="1" dirty="0">
                <a:latin typeface="+mj-lt"/>
              </a:rPr>
              <a:t>International Studies Quarterly</a:t>
            </a:r>
            <a:r>
              <a:rPr lang="de-DE" sz="2177" dirty="0">
                <a:latin typeface="+mj-lt"/>
              </a:rPr>
              <a:t>, </a:t>
            </a:r>
            <a:r>
              <a:rPr lang="de-DE" sz="2177" i="1" dirty="0">
                <a:latin typeface="+mj-lt"/>
              </a:rPr>
              <a:t>30</a:t>
            </a:r>
            <a:r>
              <a:rPr lang="de-DE" sz="2177" dirty="0">
                <a:latin typeface="+mj-lt"/>
              </a:rPr>
              <a:t>(2), 193-222.</a:t>
            </a:r>
          </a:p>
          <a:p>
            <a:pPr indent="-829361">
              <a:spcAft>
                <a:spcPts val="1088"/>
              </a:spcAft>
            </a:pPr>
            <a:r>
              <a:rPr lang="en-US" sz="2177" dirty="0">
                <a:latin typeface="+mj-lt"/>
              </a:rPr>
              <a:t>Hodgkinson, G. P.; Starbuck, W. H. (2012a) </a:t>
            </a:r>
            <a:r>
              <a:rPr lang="en-US" sz="2177" i="1" dirty="0">
                <a:latin typeface="+mj-lt"/>
              </a:rPr>
              <a:t>The Oxford handbook of organizational decision making</a:t>
            </a:r>
            <a:r>
              <a:rPr lang="en-US" sz="2177" dirty="0">
                <a:latin typeface="+mj-lt"/>
              </a:rPr>
              <a:t>. Oxford University Press: Oxford.</a:t>
            </a:r>
            <a:endParaRPr lang="de-DE" sz="2177" dirty="0">
              <a:latin typeface="+mj-lt"/>
            </a:endParaRPr>
          </a:p>
          <a:p>
            <a:pPr indent="-829361">
              <a:spcAft>
                <a:spcPts val="1088"/>
              </a:spcAft>
            </a:pPr>
            <a:r>
              <a:rPr lang="en-US" sz="2177" dirty="0">
                <a:latin typeface="+mj-lt"/>
              </a:rPr>
              <a:t>Hodgkinson, G. P.; Starbuck, W. H. (2012b) Organizational Decision Making: Mapping Terrains on Different Planets, in: Hodgkinson, G. P.; Starbuck, W. H. (Eds.), </a:t>
            </a:r>
            <a:r>
              <a:rPr lang="en-US" sz="2177" i="1" dirty="0">
                <a:latin typeface="+mj-lt"/>
              </a:rPr>
              <a:t>The Oxford handbook of organizational decision making</a:t>
            </a:r>
            <a:r>
              <a:rPr lang="en-US" sz="2177" dirty="0">
                <a:latin typeface="+mj-lt"/>
              </a:rPr>
              <a:t>. Oxford University Press: Oxford, 1-29</a:t>
            </a:r>
            <a:endParaRPr lang="de-DE" sz="2177" dirty="0">
              <a:latin typeface="+mj-lt"/>
            </a:endParaRPr>
          </a:p>
          <a:p>
            <a:pPr indent="-829361">
              <a:spcAft>
                <a:spcPts val="1088"/>
              </a:spcAft>
            </a:pPr>
            <a:r>
              <a:rPr lang="en-US" sz="2177" dirty="0">
                <a:latin typeface="+mj-lt"/>
              </a:rPr>
              <a:t>March, J. G. (1962). The business firm as a political coalition. </a:t>
            </a:r>
            <a:r>
              <a:rPr lang="de-DE" sz="2177" i="1" dirty="0">
                <a:latin typeface="+mj-lt"/>
              </a:rPr>
              <a:t>The Journal </a:t>
            </a:r>
            <a:r>
              <a:rPr lang="de-DE" sz="2177" i="1" dirty="0" err="1">
                <a:latin typeface="+mj-lt"/>
              </a:rPr>
              <a:t>of</a:t>
            </a:r>
            <a:r>
              <a:rPr lang="de-DE" sz="2177" i="1" dirty="0">
                <a:latin typeface="+mj-lt"/>
              </a:rPr>
              <a:t> Politics</a:t>
            </a:r>
            <a:r>
              <a:rPr lang="de-DE" sz="2177" dirty="0">
                <a:latin typeface="+mj-lt"/>
              </a:rPr>
              <a:t>, </a:t>
            </a:r>
            <a:r>
              <a:rPr lang="de-DE" sz="2177" i="1" dirty="0">
                <a:latin typeface="+mj-lt"/>
              </a:rPr>
              <a:t>24</a:t>
            </a:r>
            <a:r>
              <a:rPr lang="de-DE" sz="2177" dirty="0">
                <a:latin typeface="+mj-lt"/>
              </a:rPr>
              <a:t>(4), 662-678.</a:t>
            </a:r>
          </a:p>
          <a:p>
            <a:pPr indent="-829361">
              <a:spcAft>
                <a:spcPts val="1088"/>
              </a:spcAft>
            </a:pPr>
            <a:r>
              <a:rPr lang="en-US" sz="2177" dirty="0">
                <a:latin typeface="+mj-lt"/>
              </a:rPr>
              <a:t>March, J. G. (2006). Rationality, foolishness, and adaptive intelligence. </a:t>
            </a:r>
            <a:r>
              <a:rPr lang="en-US" sz="2177" i="1" dirty="0">
                <a:latin typeface="+mj-lt"/>
              </a:rPr>
              <a:t>Strategic Management Journal</a:t>
            </a:r>
            <a:r>
              <a:rPr lang="en-US" sz="2177" dirty="0">
                <a:latin typeface="+mj-lt"/>
              </a:rPr>
              <a:t>, </a:t>
            </a:r>
            <a:r>
              <a:rPr lang="en-US" sz="2177" i="1" dirty="0">
                <a:latin typeface="+mj-lt"/>
              </a:rPr>
              <a:t>27</a:t>
            </a:r>
            <a:r>
              <a:rPr lang="en-US" sz="2177" dirty="0">
                <a:latin typeface="+mj-lt"/>
              </a:rPr>
              <a:t>(3), 201-214.</a:t>
            </a:r>
            <a:endParaRPr lang="de-DE" sz="2177" dirty="0">
              <a:latin typeface="+mj-lt"/>
            </a:endParaRPr>
          </a:p>
          <a:p>
            <a:pPr indent="-829361">
              <a:spcAft>
                <a:spcPts val="1088"/>
              </a:spcAft>
            </a:pPr>
            <a:r>
              <a:rPr lang="en-US" sz="2177" dirty="0" err="1">
                <a:latin typeface="+mj-lt"/>
              </a:rPr>
              <a:t>Mezias</a:t>
            </a:r>
            <a:r>
              <a:rPr lang="en-US" sz="2177" dirty="0">
                <a:latin typeface="+mj-lt"/>
              </a:rPr>
              <a:t>, J. M.; Starbuck, W. H. (2012) Decision Making with Inaccurate, Unreliable Data, in: Hodgkinson, G. P.; Starbuck, W. H. (Eds.), The Oxford handbook of organizational decision making. Oxford University Press: Oxford, 76-96.</a:t>
            </a:r>
            <a:endParaRPr lang="de-DE" sz="2177" dirty="0">
              <a:latin typeface="+mj-lt"/>
            </a:endParaRPr>
          </a:p>
          <a:p>
            <a:pPr indent="-829361">
              <a:spcAft>
                <a:spcPts val="1088"/>
              </a:spcAft>
            </a:pPr>
            <a:r>
              <a:rPr lang="de-DE" sz="2177" dirty="0">
                <a:latin typeface="+mj-lt"/>
              </a:rPr>
              <a:t>Janis, I. L. (1972). </a:t>
            </a:r>
            <a:r>
              <a:rPr lang="de-DE" sz="2177" i="1" dirty="0" err="1">
                <a:latin typeface="+mj-lt"/>
              </a:rPr>
              <a:t>Victims</a:t>
            </a:r>
            <a:r>
              <a:rPr lang="de-DE" sz="2177" i="1" dirty="0">
                <a:latin typeface="+mj-lt"/>
              </a:rPr>
              <a:t> </a:t>
            </a:r>
            <a:r>
              <a:rPr lang="de-DE" sz="2177" i="1" dirty="0" err="1">
                <a:latin typeface="+mj-lt"/>
              </a:rPr>
              <a:t>of</a:t>
            </a:r>
            <a:r>
              <a:rPr lang="de-DE" sz="2177" i="1" dirty="0">
                <a:latin typeface="+mj-lt"/>
              </a:rPr>
              <a:t> </a:t>
            </a:r>
            <a:r>
              <a:rPr lang="de-DE" sz="2177" i="1" dirty="0" err="1">
                <a:latin typeface="+mj-lt"/>
              </a:rPr>
              <a:t>groupthink</a:t>
            </a:r>
            <a:r>
              <a:rPr lang="de-DE" sz="2177" dirty="0">
                <a:latin typeface="+mj-lt"/>
              </a:rPr>
              <a:t>. Boston: Houghton Mifflin.</a:t>
            </a:r>
            <a:endParaRPr lang="en-US" sz="2177" dirty="0">
              <a:latin typeface="+mj-lt"/>
            </a:endParaRPr>
          </a:p>
          <a:p>
            <a:pPr indent="-829361">
              <a:spcAft>
                <a:spcPts val="1088"/>
              </a:spcAft>
            </a:pPr>
            <a:r>
              <a:rPr lang="en-US" sz="2177" dirty="0">
                <a:latin typeface="+mj-lt"/>
              </a:rPr>
              <a:t>Pettigrew, A. M. (2014). </a:t>
            </a:r>
            <a:r>
              <a:rPr lang="en-US" sz="2177" i="1" dirty="0">
                <a:latin typeface="+mj-lt"/>
              </a:rPr>
              <a:t>The politics of organizational decision-making</a:t>
            </a:r>
            <a:r>
              <a:rPr lang="en-US" sz="2177" dirty="0">
                <a:latin typeface="+mj-lt"/>
              </a:rPr>
              <a:t>. </a:t>
            </a:r>
            <a:r>
              <a:rPr lang="de-DE" sz="2177" dirty="0">
                <a:latin typeface="+mj-lt"/>
              </a:rPr>
              <a:t>Routledge.</a:t>
            </a:r>
          </a:p>
          <a:p>
            <a:pPr indent="-829361">
              <a:spcAft>
                <a:spcPts val="1088"/>
              </a:spcAft>
            </a:pPr>
            <a:r>
              <a:rPr lang="en-US" sz="2177" dirty="0">
                <a:latin typeface="+mj-lt"/>
              </a:rPr>
              <a:t>Simon, H. A. (1957). </a:t>
            </a:r>
            <a:r>
              <a:rPr lang="en-US" sz="2177" i="1" dirty="0">
                <a:latin typeface="+mj-lt"/>
              </a:rPr>
              <a:t>Models of man; social and rational</a:t>
            </a:r>
            <a:r>
              <a:rPr lang="en-US" sz="2177" dirty="0">
                <a:latin typeface="+mj-lt"/>
              </a:rPr>
              <a:t>. </a:t>
            </a:r>
            <a:r>
              <a:rPr lang="de-DE" sz="2177" dirty="0" err="1">
                <a:latin typeface="+mj-lt"/>
              </a:rPr>
              <a:t>Wiley</a:t>
            </a:r>
            <a:r>
              <a:rPr lang="de-DE" sz="2177" dirty="0">
                <a:latin typeface="+mj-lt"/>
              </a:rPr>
              <a:t>: New York.</a:t>
            </a:r>
          </a:p>
          <a:p>
            <a:pPr indent="-829361">
              <a:spcAft>
                <a:spcPts val="1088"/>
              </a:spcAft>
            </a:pPr>
            <a:r>
              <a:rPr lang="en-US" sz="2177" dirty="0">
                <a:latin typeface="+mj-lt"/>
              </a:rPr>
              <a:t>Weick, K. E. (1993). The collapse of sensemaking in organizations: The Mann Gulch disaster. </a:t>
            </a:r>
            <a:r>
              <a:rPr lang="de-DE" sz="2177" i="1" dirty="0">
                <a:latin typeface="+mj-lt"/>
              </a:rPr>
              <a:t>Administrative Science Quarterly</a:t>
            </a:r>
            <a:r>
              <a:rPr lang="de-DE" sz="2177" dirty="0">
                <a:latin typeface="+mj-lt"/>
              </a:rPr>
              <a:t>, 628-652.</a:t>
            </a:r>
          </a:p>
          <a:p>
            <a:pPr indent="-829361">
              <a:spcAft>
                <a:spcPts val="1088"/>
              </a:spcAft>
            </a:pPr>
            <a:r>
              <a:rPr lang="en-US" sz="2177" dirty="0">
                <a:latin typeface="+mj-lt"/>
              </a:rPr>
              <a:t>Weick, K. E. (1995). </a:t>
            </a:r>
            <a:r>
              <a:rPr lang="en-US" sz="2177" i="1" dirty="0">
                <a:latin typeface="+mj-lt"/>
              </a:rPr>
              <a:t>Sensemaking in organizations</a:t>
            </a:r>
            <a:r>
              <a:rPr lang="en-US" sz="2177" dirty="0">
                <a:latin typeface="+mj-lt"/>
              </a:rPr>
              <a:t>. </a:t>
            </a:r>
            <a:r>
              <a:rPr lang="de-DE" sz="2177" dirty="0">
                <a:latin typeface="+mj-lt"/>
              </a:rPr>
              <a:t>Sage.</a:t>
            </a:r>
          </a:p>
          <a:p>
            <a:pPr indent="-829361">
              <a:spcAft>
                <a:spcPts val="1088"/>
              </a:spcAft>
            </a:pPr>
            <a:r>
              <a:rPr lang="de-DE" sz="2177" dirty="0" err="1">
                <a:latin typeface="+mj-lt"/>
              </a:rPr>
              <a:t>Weick</a:t>
            </a:r>
            <a:r>
              <a:rPr lang="de-DE" sz="2177" dirty="0">
                <a:latin typeface="+mj-lt"/>
              </a:rPr>
              <a:t>, K. E., &amp; Roberts, K. H. (1993). </a:t>
            </a:r>
            <a:r>
              <a:rPr lang="en-US" sz="2177" dirty="0">
                <a:latin typeface="+mj-lt"/>
              </a:rPr>
              <a:t>Collective mind in organizations: Heedful interrelating on flight decks. </a:t>
            </a:r>
            <a:r>
              <a:rPr lang="en-US" sz="2177" i="1" dirty="0">
                <a:latin typeface="+mj-lt"/>
              </a:rPr>
              <a:t>Administrative Science Quarterly</a:t>
            </a:r>
            <a:r>
              <a:rPr lang="en-US" sz="2177" dirty="0">
                <a:latin typeface="+mj-lt"/>
              </a:rPr>
              <a:t>, 357-381.</a:t>
            </a:r>
            <a:endParaRPr lang="de-DE" sz="2177" dirty="0">
              <a:latin typeface="+mj-lt"/>
            </a:endParaRPr>
          </a:p>
          <a:p>
            <a:pPr indent="-829361">
              <a:spcAft>
                <a:spcPts val="1088"/>
              </a:spcAft>
            </a:pPr>
            <a:r>
              <a:rPr lang="en-US" sz="2177" dirty="0">
                <a:latin typeface="+mj-lt"/>
              </a:rPr>
              <a:t> </a:t>
            </a:r>
            <a:endParaRPr lang="de-DE" sz="2177" dirty="0">
              <a:latin typeface="+mj-lt"/>
            </a:endParaRPr>
          </a:p>
          <a:p>
            <a:pPr algn="just">
              <a:spcAft>
                <a:spcPts val="1088"/>
              </a:spcAft>
            </a:pPr>
            <a:endParaRPr lang="de-DE" sz="2177" dirty="0">
              <a:latin typeface="+mj-lt"/>
            </a:endParaRPr>
          </a:p>
          <a:p>
            <a:pPr algn="just">
              <a:spcAft>
                <a:spcPts val="1088"/>
              </a:spcAft>
            </a:pPr>
            <a:endParaRPr lang="de-DE" sz="2177" dirty="0">
              <a:latin typeface="+mj-lt"/>
            </a:endParaRPr>
          </a:p>
          <a:p>
            <a:pPr algn="just">
              <a:spcAft>
                <a:spcPts val="1088"/>
              </a:spcAft>
            </a:pPr>
            <a:endParaRPr lang="de-DE" altLang="de-DE" sz="2177" dirty="0">
              <a:latin typeface="+mj-lt"/>
            </a:endParaRPr>
          </a:p>
          <a:p>
            <a:pPr algn="just">
              <a:spcAft>
                <a:spcPts val="1088"/>
              </a:spcAft>
            </a:pPr>
            <a:endParaRPr lang="de-DE" sz="2177" dirty="0">
              <a:latin typeface="+mj-lt"/>
            </a:endParaRPr>
          </a:p>
          <a:p>
            <a:pPr algn="just">
              <a:spcAft>
                <a:spcPts val="1088"/>
              </a:spcAft>
            </a:pPr>
            <a:endParaRPr lang="en-US" sz="2177" dirty="0">
              <a:latin typeface="Arial Narrow" panose="020B0606020202030204" pitchFamily="34" charset="0"/>
            </a:endParaRPr>
          </a:p>
        </p:txBody>
      </p:sp>
    </p:spTree>
    <p:extLst>
      <p:ext uri="{BB962C8B-B14F-4D97-AF65-F5344CB8AC3E}">
        <p14:creationId xmlns:p14="http://schemas.microsoft.com/office/powerpoint/2010/main" val="184913677"/>
      </p:ext>
    </p:extLst>
  </p:cSld>
  <p:clrMapOvr>
    <a:masterClrMapping/>
  </p:clrMapOvr>
</p:sld>
</file>

<file path=ppt/theme/theme1.xml><?xml version="1.0" encoding="utf-8"?>
<a:theme xmlns:a="http://schemas.openxmlformats.org/drawingml/2006/main" name="PowerPoint_Vorlage_140620_bHa">
  <a:themeElements>
    <a:clrScheme name="Leuphana Farben">
      <a:dk1>
        <a:srgbClr val="000000"/>
      </a:dk1>
      <a:lt1>
        <a:srgbClr val="FFFFFF"/>
      </a:lt1>
      <a:dk2>
        <a:srgbClr val="FFFFFF"/>
      </a:dk2>
      <a:lt2>
        <a:srgbClr val="7B0832"/>
      </a:lt2>
      <a:accent1>
        <a:srgbClr val="939C8C"/>
      </a:accent1>
      <a:accent2>
        <a:srgbClr val="C2AA4A"/>
      </a:accent2>
      <a:accent3>
        <a:srgbClr val="46AAA0"/>
      </a:accent3>
      <a:accent4>
        <a:srgbClr val="B2794A"/>
      </a:accent4>
      <a:accent5>
        <a:srgbClr val="2781A7"/>
      </a:accent5>
      <a:accent6>
        <a:srgbClr val="7E5D7A"/>
      </a:accent6>
      <a:hlink>
        <a:srgbClr val="000000"/>
      </a:hlink>
      <a:folHlink>
        <a:srgbClr val="000000"/>
      </a:folHlink>
    </a:clrScheme>
    <a:fontScheme name="Leuphana Präsentation">
      <a:majorFont>
        <a:latin typeface="Arial Narrow"/>
        <a:ea typeface=""/>
        <a:cs typeface=""/>
      </a:majorFont>
      <a:minorFont>
        <a:latin typeface="Arial Narrow"/>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just">
          <a:defRPr sz="1600" b="0" dirty="0" smtClean="0">
            <a:latin typeface="Arial Narrow" panose="020B0606020202030204" pitchFamily="34" charset="0"/>
          </a:defRPr>
        </a:defPPr>
      </a:lstStyle>
    </a:txDef>
  </a:objectDefaults>
  <a:extraClrSchemeLst/>
</a:theme>
</file>

<file path=ppt/theme/theme2.xml><?xml version="1.0" encoding="utf-8"?>
<a:theme xmlns:a="http://schemas.openxmlformats.org/drawingml/2006/main" name="1_PowerPoint_Vorlage_140710_bHa">
  <a:themeElements>
    <a:clrScheme name="Leuphana Farben">
      <a:dk1>
        <a:srgbClr val="000000"/>
      </a:dk1>
      <a:lt1>
        <a:srgbClr val="FFFFFF"/>
      </a:lt1>
      <a:dk2>
        <a:srgbClr val="FFFFFF"/>
      </a:dk2>
      <a:lt2>
        <a:srgbClr val="7B0832"/>
      </a:lt2>
      <a:accent1>
        <a:srgbClr val="A1CCC9"/>
      </a:accent1>
      <a:accent2>
        <a:srgbClr val="DBCB96"/>
      </a:accent2>
      <a:accent3>
        <a:srgbClr val="BFC2BA"/>
      </a:accent3>
      <a:accent4>
        <a:srgbClr val="CFAB8C"/>
      </a:accent4>
      <a:accent5>
        <a:srgbClr val="92AFCC"/>
      </a:accent5>
      <a:accent6>
        <a:srgbClr val="B199AE"/>
      </a:accent6>
      <a:hlink>
        <a:srgbClr val="000000"/>
      </a:hlink>
      <a:folHlink>
        <a:srgbClr val="000000"/>
      </a:folHlink>
    </a:clrScheme>
    <a:fontScheme name="Leuphana Präsentation">
      <a:majorFont>
        <a:latin typeface="Arial Narrow"/>
        <a:ea typeface=""/>
        <a:cs typeface=""/>
      </a:majorFont>
      <a:minorFont>
        <a:latin typeface="Arial Narrow"/>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just">
          <a:defRPr sz="1600" b="0" dirty="0" smtClean="0">
            <a:latin typeface="Arial Narrow" panose="020B0606020202030204" pitchFamily="34" charset="0"/>
          </a:defRPr>
        </a:defPPr>
      </a:lstStyle>
    </a:txDef>
  </a:objectDefaults>
  <a:extraClrSchemeLst/>
</a:theme>
</file>

<file path=ppt/theme/theme3.xml><?xml version="1.0" encoding="utf-8"?>
<a:theme xmlns:a="http://schemas.openxmlformats.org/drawingml/2006/main" name="1_PowerPoint_Vorlage_140620_bHa">
  <a:themeElements>
    <a:clrScheme name="Leuphana Farben">
      <a:dk1>
        <a:srgbClr val="000000"/>
      </a:dk1>
      <a:lt1>
        <a:srgbClr val="FFFFFF"/>
      </a:lt1>
      <a:dk2>
        <a:srgbClr val="FFFFFF"/>
      </a:dk2>
      <a:lt2>
        <a:srgbClr val="7B0832"/>
      </a:lt2>
      <a:accent1>
        <a:srgbClr val="939C8C"/>
      </a:accent1>
      <a:accent2>
        <a:srgbClr val="C2AA4A"/>
      </a:accent2>
      <a:accent3>
        <a:srgbClr val="46AAA0"/>
      </a:accent3>
      <a:accent4>
        <a:srgbClr val="B2794A"/>
      </a:accent4>
      <a:accent5>
        <a:srgbClr val="2781A7"/>
      </a:accent5>
      <a:accent6>
        <a:srgbClr val="7E5D7A"/>
      </a:accent6>
      <a:hlink>
        <a:srgbClr val="000000"/>
      </a:hlink>
      <a:folHlink>
        <a:srgbClr val="000000"/>
      </a:folHlink>
    </a:clrScheme>
    <a:fontScheme name="Leuphana Präsentation">
      <a:majorFont>
        <a:latin typeface="Arial Narrow"/>
        <a:ea typeface=""/>
        <a:cs typeface=""/>
      </a:majorFont>
      <a:minorFont>
        <a:latin typeface="Arial Narrow"/>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just">
          <a:defRPr sz="1600" b="0" dirty="0" smtClean="0">
            <a:latin typeface="Arial Narrow" panose="020B0606020202030204" pitchFamily="34" charset="0"/>
          </a:defRPr>
        </a:defPPr>
      </a:lstStyle>
    </a:txDef>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PowerPoint_Vorlage_140620_bHa</Template>
  <TotalTime>0</TotalTime>
  <Words>1610</Words>
  <Application>Microsoft Macintosh PowerPoint</Application>
  <PresentationFormat>Benutzerdefiniert</PresentationFormat>
  <Paragraphs>202</Paragraphs>
  <Slides>17</Slides>
  <Notes>3</Notes>
  <HiddenSlides>0</HiddenSlides>
  <MMClips>0</MMClips>
  <ScaleCrop>false</ScaleCrop>
  <HeadingPairs>
    <vt:vector size="6" baseType="variant">
      <vt:variant>
        <vt:lpstr>Verwendete Schriftarten</vt:lpstr>
      </vt:variant>
      <vt:variant>
        <vt:i4>7</vt:i4>
      </vt:variant>
      <vt:variant>
        <vt:lpstr>Design</vt:lpstr>
      </vt:variant>
      <vt:variant>
        <vt:i4>3</vt:i4>
      </vt:variant>
      <vt:variant>
        <vt:lpstr>Folientitel</vt:lpstr>
      </vt:variant>
      <vt:variant>
        <vt:i4>17</vt:i4>
      </vt:variant>
    </vt:vector>
  </HeadingPairs>
  <TitlesOfParts>
    <vt:vector size="27" baseType="lpstr">
      <vt:lpstr>Arial</vt:lpstr>
      <vt:lpstr>Arial Narrow</vt:lpstr>
      <vt:lpstr>Calibri</vt:lpstr>
      <vt:lpstr>Helvetica Neue Thin</vt:lpstr>
      <vt:lpstr>Symbol</vt:lpstr>
      <vt:lpstr>Trade Gothic LT Std Cn</vt:lpstr>
      <vt:lpstr>Wingdings</vt:lpstr>
      <vt:lpstr>PowerPoint_Vorlage_140620_bHa</vt:lpstr>
      <vt:lpstr>1_PowerPoint_Vorlage_140710_bHa</vt:lpstr>
      <vt:lpstr>1_PowerPoint_Vorlage_140620_bHa</vt:lpstr>
      <vt:lpstr>PowerPoint-Präsentation</vt:lpstr>
      <vt:lpstr>Rational Decision Making Core Argument </vt:lpstr>
      <vt:lpstr>Rational Decision Making Core Argument  </vt:lpstr>
      <vt:lpstr>Rational Decision Making Critique   </vt:lpstr>
      <vt:lpstr>Decision Making as Sensemaking Scenario  </vt:lpstr>
      <vt:lpstr>Decision Making as Sensemaking Extension  </vt:lpstr>
      <vt:lpstr>Decision Making as Sensemaking Extension  </vt:lpstr>
      <vt:lpstr>Decision Making as Organizational Routine Core Argument   </vt:lpstr>
      <vt:lpstr>Decision Making as Organizational Routine Extension   </vt:lpstr>
      <vt:lpstr>Decision Making as a Political Process Core Argument </vt:lpstr>
      <vt:lpstr>Decision Making as a Political Process Core Argument </vt:lpstr>
      <vt:lpstr>Decision Making as a Political Process Extension </vt:lpstr>
      <vt:lpstr>Developing the Art and Science of Organizational Analysis</vt:lpstr>
      <vt:lpstr>PowerPoint-Präsentation</vt:lpstr>
      <vt:lpstr>Contact</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cp:lastPrinted>2022-03-25T09:29:14Z</cp:lastPrinted>
  <dcterms:created xsi:type="dcterms:W3CDTF">2014-06-20T06:28:30Z</dcterms:created>
  <dcterms:modified xsi:type="dcterms:W3CDTF">2022-03-25T20:35:01Z</dcterms:modified>
</cp:coreProperties>
</file>