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8" r:id="rId7"/>
    <p:sldMasterId id="2147483753" r:id="rId8"/>
    <p:sldMasterId id="2147483768" r:id="rId9"/>
    <p:sldMasterId id="2147483783" r:id="rId10"/>
  </p:sldMasterIdLst>
  <p:notesMasterIdLst>
    <p:notesMasterId r:id="rId26"/>
  </p:notesMasterIdLst>
  <p:handoutMasterIdLst>
    <p:handoutMasterId r:id="rId27"/>
  </p:handoutMasterIdLst>
  <p:sldIdLst>
    <p:sldId id="257" r:id="rId11"/>
    <p:sldId id="264" r:id="rId12"/>
    <p:sldId id="598" r:id="rId13"/>
    <p:sldId id="599" r:id="rId14"/>
    <p:sldId id="601" r:id="rId15"/>
    <p:sldId id="573" r:id="rId16"/>
    <p:sldId id="604" r:id="rId17"/>
    <p:sldId id="605" r:id="rId18"/>
    <p:sldId id="607" r:id="rId19"/>
    <p:sldId id="608" r:id="rId20"/>
    <p:sldId id="597" r:id="rId21"/>
    <p:sldId id="268" r:id="rId22"/>
    <p:sldId id="603" r:id="rId23"/>
    <p:sldId id="266" r:id="rId24"/>
    <p:sldId id="267" r:id="rId25"/>
  </p:sldIdLst>
  <p:sldSz cx="12192000" cy="6858000"/>
  <p:notesSz cx="6858000" cy="9144000"/>
  <p:defaultTextStyle>
    <a:defPPr lvl="0">
      <a:defRPr lang="nl-NL"/>
    </a:defPPr>
    <a:lvl1pPr marL="0" lvl="1" algn="l" defTabSz="1088502" rtl="0" eaLnBrk="1" latinLnBrk="0" hangingPunct="1">
      <a:defRPr sz="2100" kern="1200">
        <a:solidFill>
          <a:schemeClr val="tx1"/>
        </a:solidFill>
        <a:latin typeface="+mn-lt"/>
        <a:ea typeface="+mn-ea"/>
        <a:cs typeface="+mn-cs"/>
      </a:defRPr>
    </a:lvl1pPr>
    <a:lvl2pPr marL="544251" lvl="2" algn="l" defTabSz="1088502" rtl="0" eaLnBrk="1" latinLnBrk="0" hangingPunct="1">
      <a:defRPr sz="2100" kern="1200">
        <a:solidFill>
          <a:schemeClr val="tx1"/>
        </a:solidFill>
        <a:latin typeface="+mn-lt"/>
        <a:ea typeface="+mn-ea"/>
        <a:cs typeface="+mn-cs"/>
      </a:defRPr>
    </a:lvl2pPr>
    <a:lvl3pPr marL="1088502" lvl="3" algn="l" defTabSz="1088502" rtl="0" eaLnBrk="1" latinLnBrk="0" hangingPunct="1">
      <a:defRPr sz="2100" kern="1200">
        <a:solidFill>
          <a:schemeClr val="tx1"/>
        </a:solidFill>
        <a:latin typeface="+mn-lt"/>
        <a:ea typeface="+mn-ea"/>
        <a:cs typeface="+mn-cs"/>
      </a:defRPr>
    </a:lvl3pPr>
    <a:lvl4pPr marL="1632753" lvl="4"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3" autoAdjust="0"/>
    <p:restoredTop sz="86457" autoAdjust="0"/>
  </p:normalViewPr>
  <p:slideViewPr>
    <p:cSldViewPr>
      <p:cViewPr varScale="1">
        <p:scale>
          <a:sx n="140" d="100"/>
          <a:sy n="140" d="100"/>
        </p:scale>
        <p:origin x="1020" y="126"/>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42" d="100"/>
          <a:sy n="42" d="100"/>
        </p:scale>
        <p:origin x="234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2.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1.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4.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3.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479612" y="360000"/>
            <a:ext cx="2790000" cy="457200"/>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sz="quarter" idx="1"/>
          </p:nvPr>
        </p:nvSpPr>
        <p:spPr>
          <a:xfrm>
            <a:off x="3573016" y="360000"/>
            <a:ext cx="2790000" cy="457200"/>
          </a:xfrm>
          <a:prstGeom prst="rect">
            <a:avLst/>
          </a:prstGeom>
        </p:spPr>
        <p:txBody>
          <a:bodyPr vert="horz" lIns="91440" tIns="45720" rIns="91440" bIns="45720" rtlCol="0"/>
          <a:lstStyle>
            <a:lvl1pPr algn="r">
              <a:defRPr sz="1200"/>
            </a:lvl1pPr>
          </a:lstStyle>
          <a:p>
            <a:fld id="{2D7757D0-0DA8-4B50-962C-F8908CCD91C6}" type="datetimeFigureOut">
              <a:rPr lang="en-GB" smtClean="0"/>
              <a:pPr/>
              <a:t>04/05/2022</a:t>
            </a:fld>
            <a:endParaRPr lang="en-GB" dirty="0"/>
          </a:p>
        </p:txBody>
      </p:sp>
      <p:sp>
        <p:nvSpPr>
          <p:cNvPr id="4" name="Tijdelijke aanduiding voor voettekst 3"/>
          <p:cNvSpPr>
            <a:spLocks noGrp="1"/>
          </p:cNvSpPr>
          <p:nvPr>
            <p:ph type="ftr" sz="quarter" idx="2"/>
          </p:nvPr>
        </p:nvSpPr>
        <p:spPr>
          <a:xfrm>
            <a:off x="479520" y="8326800"/>
            <a:ext cx="2790000" cy="457200"/>
          </a:xfrm>
          <a:prstGeom prst="rect">
            <a:avLst/>
          </a:prstGeom>
        </p:spPr>
        <p:txBody>
          <a:bodyPr vert="horz" lIns="91440" tIns="45720" rIns="91440" bIns="45720" rtlCol="0" anchor="b"/>
          <a:lstStyle>
            <a:lvl1pPr algn="l">
              <a:defRPr sz="1200"/>
            </a:lvl1pPr>
          </a:lstStyle>
          <a:p>
            <a:endParaRPr lang="en-GB" dirty="0"/>
          </a:p>
        </p:txBody>
      </p:sp>
      <p:sp>
        <p:nvSpPr>
          <p:cNvPr id="5" name="Tijdelijke aanduiding voor dianummer 4"/>
          <p:cNvSpPr>
            <a:spLocks noGrp="1"/>
          </p:cNvSpPr>
          <p:nvPr>
            <p:ph type="sldNum" sz="quarter" idx="3"/>
          </p:nvPr>
        </p:nvSpPr>
        <p:spPr>
          <a:xfrm>
            <a:off x="3573000" y="8326800"/>
            <a:ext cx="2790000" cy="457200"/>
          </a:xfrm>
          <a:prstGeom prst="rect">
            <a:avLst/>
          </a:prstGeom>
        </p:spPr>
        <p:txBody>
          <a:bodyPr vert="horz" lIns="91440" tIns="45720" rIns="91440" bIns="45720" rtlCol="0" anchor="b"/>
          <a:lstStyle>
            <a:lvl1pPr algn="r">
              <a:defRPr sz="1200"/>
            </a:lvl1pPr>
          </a:lstStyle>
          <a:p>
            <a:fld id="{8393B2BB-416B-4E85-A754-0B695991D3F5}" type="slidenum">
              <a:rPr lang="en-GB" smtClean="0"/>
              <a:pPr/>
              <a:t>‹Nr.›</a:t>
            </a:fld>
            <a:endParaRPr lang="en-GB" dirty="0"/>
          </a:p>
        </p:txBody>
      </p:sp>
    </p:spTree>
    <p:extLst>
      <p:ext uri="{BB962C8B-B14F-4D97-AF65-F5344CB8AC3E}">
        <p14:creationId xmlns:p14="http://schemas.microsoft.com/office/powerpoint/2010/main" val="2267354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380880" y="360000"/>
            <a:ext cx="2971800" cy="457200"/>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idx="1"/>
          </p:nvPr>
        </p:nvSpPr>
        <p:spPr>
          <a:xfrm>
            <a:off x="3505200" y="360000"/>
            <a:ext cx="2971800" cy="457200"/>
          </a:xfrm>
          <a:prstGeom prst="rect">
            <a:avLst/>
          </a:prstGeom>
        </p:spPr>
        <p:txBody>
          <a:bodyPr vert="horz" lIns="91440" tIns="45720" rIns="91440" bIns="45720" rtlCol="0"/>
          <a:lstStyle>
            <a:lvl1pPr algn="r">
              <a:defRPr sz="1200"/>
            </a:lvl1pPr>
          </a:lstStyle>
          <a:p>
            <a:fld id="{7CAC0B33-3943-42F1-973C-9CDD51C76BBD}" type="datetimeFigureOut">
              <a:rPr lang="en-GB" smtClean="0"/>
              <a:pPr/>
              <a:t>04/05/2022</a:t>
            </a:fld>
            <a:endParaRPr lang="en-GB" dirty="0"/>
          </a:p>
        </p:txBody>
      </p:sp>
      <p:sp>
        <p:nvSpPr>
          <p:cNvPr id="4" name="Tijdelijke aanduiding voor dia-afbeelding 3"/>
          <p:cNvSpPr>
            <a:spLocks noGrp="1" noRot="1" noChangeAspect="1"/>
          </p:cNvSpPr>
          <p:nvPr>
            <p:ph type="sldImg" idx="2"/>
          </p:nvPr>
        </p:nvSpPr>
        <p:spPr>
          <a:xfrm>
            <a:off x="381000" y="963613"/>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Tijdelijke aanduiding voor notities 4"/>
          <p:cNvSpPr>
            <a:spLocks noGrp="1"/>
          </p:cNvSpPr>
          <p:nvPr>
            <p:ph type="body" sz="quarter" idx="3"/>
          </p:nvPr>
        </p:nvSpPr>
        <p:spPr>
          <a:xfrm>
            <a:off x="685800" y="4525652"/>
            <a:ext cx="5486400" cy="3636000"/>
          </a:xfrm>
          <a:prstGeom prst="rect">
            <a:avLst/>
          </a:prstGeom>
        </p:spPr>
        <p:txBody>
          <a:bodyPr vert="horz" lIns="91440" tIns="45720" rIns="91440" bIns="45720" rtlCol="0">
            <a:normAutofit/>
          </a:bodyPr>
          <a:lstStyle/>
          <a:p>
            <a:pPr lvl="0"/>
            <a:r>
              <a:rPr lang="en-GB"/>
              <a:t>Klik om de modelstijlen te bewerken</a:t>
            </a:r>
          </a:p>
          <a:p>
            <a:pPr lvl="1"/>
            <a:r>
              <a:rPr lang="en-GB"/>
              <a:t>Tweede niveau</a:t>
            </a:r>
          </a:p>
          <a:p>
            <a:pPr lvl="2"/>
            <a:r>
              <a:rPr lang="en-GB"/>
              <a:t>Derde niveau</a:t>
            </a:r>
          </a:p>
          <a:p>
            <a:pPr lvl="3"/>
            <a:r>
              <a:rPr lang="en-GB"/>
              <a:t>Vierde niveau</a:t>
            </a:r>
          </a:p>
          <a:p>
            <a:pPr lvl="4"/>
            <a:r>
              <a:rPr lang="en-GB"/>
              <a:t>Vijfde niveau</a:t>
            </a:r>
            <a:endParaRPr lang="en-GB" dirty="0"/>
          </a:p>
        </p:txBody>
      </p:sp>
      <p:sp>
        <p:nvSpPr>
          <p:cNvPr id="6" name="Tijdelijke aanduiding voor voettekst 5"/>
          <p:cNvSpPr>
            <a:spLocks noGrp="1"/>
          </p:cNvSpPr>
          <p:nvPr>
            <p:ph type="ftr" sz="quarter" idx="4"/>
          </p:nvPr>
        </p:nvSpPr>
        <p:spPr>
          <a:xfrm>
            <a:off x="380880" y="8326800"/>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Tijdelijke aanduiding voor dianummer 6"/>
          <p:cNvSpPr>
            <a:spLocks noGrp="1"/>
          </p:cNvSpPr>
          <p:nvPr>
            <p:ph type="sldNum" sz="quarter" idx="5"/>
          </p:nvPr>
        </p:nvSpPr>
        <p:spPr>
          <a:xfrm>
            <a:off x="3505320" y="8326800"/>
            <a:ext cx="2971800" cy="457200"/>
          </a:xfrm>
          <a:prstGeom prst="rect">
            <a:avLst/>
          </a:prstGeom>
        </p:spPr>
        <p:txBody>
          <a:bodyPr vert="horz" lIns="91440" tIns="45720" rIns="91440" bIns="45720" rtlCol="0" anchor="b"/>
          <a:lstStyle>
            <a:lvl1pPr algn="r">
              <a:defRPr sz="1200"/>
            </a:lvl1pPr>
          </a:lstStyle>
          <a:p>
            <a:fld id="{697381A9-0C9E-4D3A-A28B-AC4E168A57BC}" type="slidenum">
              <a:rPr lang="en-GB" smtClean="0"/>
              <a:pPr/>
              <a:t>‹Nr.›</a:t>
            </a:fld>
            <a:endParaRPr lang="en-GB" dirty="0"/>
          </a:p>
        </p:txBody>
      </p:sp>
    </p:spTree>
    <p:extLst>
      <p:ext uri="{BB962C8B-B14F-4D97-AF65-F5344CB8AC3E}">
        <p14:creationId xmlns:p14="http://schemas.microsoft.com/office/powerpoint/2010/main" val="3545252254"/>
      </p:ext>
    </p:extLst>
  </p:cSld>
  <p:clrMap bg1="lt1" tx1="dk1" bg2="lt2" tx2="dk2" accent1="accent1" accent2="accent2" accent3="accent3" accent4="accent4" accent5="accent5" accent6="accent6" hlink="hlink" folHlink="folHlink"/>
  <p:notesStyle>
    <a:lvl1pPr marL="0" algn="l" defTabSz="1088502" rtl="0" eaLnBrk="1" latinLnBrk="0" hangingPunct="1">
      <a:defRPr sz="1400" kern="1200">
        <a:solidFill>
          <a:schemeClr val="tx1"/>
        </a:solidFill>
        <a:latin typeface="+mn-lt"/>
        <a:ea typeface="+mn-ea"/>
        <a:cs typeface="+mn-cs"/>
      </a:defRPr>
    </a:lvl1pPr>
    <a:lvl2pPr marL="544251" algn="l" defTabSz="1088502" rtl="0" eaLnBrk="1" latinLnBrk="0" hangingPunct="1">
      <a:defRPr sz="1400" kern="1200">
        <a:solidFill>
          <a:schemeClr val="tx1"/>
        </a:solidFill>
        <a:latin typeface="+mn-lt"/>
        <a:ea typeface="+mn-ea"/>
        <a:cs typeface="+mn-cs"/>
      </a:defRPr>
    </a:lvl2pPr>
    <a:lvl3pPr marL="1088502" algn="l" defTabSz="1088502" rtl="0" eaLnBrk="1" latinLnBrk="0" hangingPunct="1">
      <a:defRPr sz="1400" kern="1200">
        <a:solidFill>
          <a:schemeClr val="tx1"/>
        </a:solidFill>
        <a:latin typeface="+mn-lt"/>
        <a:ea typeface="+mn-ea"/>
        <a:cs typeface="+mn-cs"/>
      </a:defRPr>
    </a:lvl3pPr>
    <a:lvl4pPr marL="1632753" algn="l" defTabSz="1088502" rtl="0" eaLnBrk="1" latinLnBrk="0" hangingPunct="1">
      <a:defRPr sz="1400" kern="1200">
        <a:solidFill>
          <a:schemeClr val="tx1"/>
        </a:solidFill>
        <a:latin typeface="+mn-lt"/>
        <a:ea typeface="+mn-ea"/>
        <a:cs typeface="+mn-cs"/>
      </a:defRPr>
    </a:lvl4pPr>
    <a:lvl5pPr marL="2177004" algn="l" defTabSz="1088502" rtl="0" eaLnBrk="1" latinLnBrk="0" hangingPunct="1">
      <a:defRPr sz="1400" kern="1200">
        <a:solidFill>
          <a:schemeClr val="tx1"/>
        </a:solidFill>
        <a:latin typeface="+mn-lt"/>
        <a:ea typeface="+mn-ea"/>
        <a:cs typeface="+mn-cs"/>
      </a:defRPr>
    </a:lvl5pPr>
    <a:lvl6pPr marL="2721254" algn="l" defTabSz="1088502" rtl="0" eaLnBrk="1" latinLnBrk="0" hangingPunct="1">
      <a:defRPr sz="1400" kern="1200">
        <a:solidFill>
          <a:schemeClr val="tx1"/>
        </a:solidFill>
        <a:latin typeface="+mn-lt"/>
        <a:ea typeface="+mn-ea"/>
        <a:cs typeface="+mn-cs"/>
      </a:defRPr>
    </a:lvl6pPr>
    <a:lvl7pPr marL="3265505" algn="l" defTabSz="1088502" rtl="0" eaLnBrk="1" latinLnBrk="0" hangingPunct="1">
      <a:defRPr sz="1400" kern="1200">
        <a:solidFill>
          <a:schemeClr val="tx1"/>
        </a:solidFill>
        <a:latin typeface="+mn-lt"/>
        <a:ea typeface="+mn-ea"/>
        <a:cs typeface="+mn-cs"/>
      </a:defRPr>
    </a:lvl7pPr>
    <a:lvl8pPr marL="3809756" algn="l" defTabSz="1088502" rtl="0" eaLnBrk="1" latinLnBrk="0" hangingPunct="1">
      <a:defRPr sz="1400" kern="1200">
        <a:solidFill>
          <a:schemeClr val="tx1"/>
        </a:solidFill>
        <a:latin typeface="+mn-lt"/>
        <a:ea typeface="+mn-ea"/>
        <a:cs typeface="+mn-cs"/>
      </a:defRPr>
    </a:lvl8pPr>
    <a:lvl9pPr marL="4354007" algn="l" defTabSz="108850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How can companies take responsibility for their social, environmental, and economic impacts? </a:t>
            </a:r>
          </a:p>
          <a:p>
            <a:endParaRPr lang="en-US" sz="1400" dirty="0"/>
          </a:p>
          <a:p>
            <a:pPr marL="285750" indent="-285750">
              <a:buFont typeface="Arial" panose="020B0604020202020204" pitchFamily="34" charset="0"/>
              <a:buChar char="•"/>
            </a:pPr>
            <a:r>
              <a:rPr lang="en-US" sz="1400" dirty="0"/>
              <a:t>Avoiding harm</a:t>
            </a:r>
          </a:p>
          <a:p>
            <a:pPr marL="285750" indent="-285750">
              <a:buFont typeface="Arial" panose="020B0604020202020204" pitchFamily="34" charset="0"/>
              <a:buChar char="•"/>
            </a:pPr>
            <a:r>
              <a:rPr lang="en-US" sz="1400" dirty="0"/>
              <a:t>Contributing positively to society</a:t>
            </a:r>
            <a:endParaRPr lang="nl-NL" sz="1400" dirty="0"/>
          </a:p>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3</a:t>
            </a:fld>
            <a:endParaRPr lang="en-GB" dirty="0"/>
          </a:p>
        </p:txBody>
      </p:sp>
    </p:spTree>
    <p:extLst>
      <p:ext uri="{BB962C8B-B14F-4D97-AF65-F5344CB8AC3E}">
        <p14:creationId xmlns:p14="http://schemas.microsoft.com/office/powerpoint/2010/main" val="380520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E773EA3E-93C9-43A6-9A2B-21B65E8D573F}"/>
              </a:ext>
            </a:extLst>
          </p:cNvPr>
          <p:cNvSpPr>
            <a:spLocks noGrp="1" noRot="1" noChangeAspect="1" noTextEdit="1"/>
          </p:cNvSpPr>
          <p:nvPr>
            <p:ph type="sldImg"/>
          </p:nvPr>
        </p:nvSpPr>
        <p:spPr bwMode="auto">
          <a:xfrm>
            <a:off x="138113" y="766763"/>
            <a:ext cx="6823075"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EED356DF-7C50-4408-A80C-F2B1C24AD4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all of these topics could be aspects of what responsible organization means -&gt; we need to select a few perspectives and cannot present all of them</a:t>
            </a:r>
          </a:p>
        </p:txBody>
      </p:sp>
    </p:spTree>
    <p:extLst>
      <p:ext uri="{BB962C8B-B14F-4D97-AF65-F5344CB8AC3E}">
        <p14:creationId xmlns:p14="http://schemas.microsoft.com/office/powerpoint/2010/main" val="1721511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fld id="{2BBEBDCF-D225-FD45-975E-14921F567BDD}" type="slidenum">
              <a:rPr lang="nl-NL" smtClean="0"/>
              <a:pPr/>
              <a:t>6</a:t>
            </a:fld>
            <a:endParaRPr lang="nl-NL"/>
          </a:p>
        </p:txBody>
      </p:sp>
    </p:spTree>
    <p:extLst>
      <p:ext uri="{BB962C8B-B14F-4D97-AF65-F5344CB8AC3E}">
        <p14:creationId xmlns:p14="http://schemas.microsoft.com/office/powerpoint/2010/main" val="1387351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7</a:t>
            </a:fld>
            <a:endParaRPr lang="en-GB" dirty="0"/>
          </a:p>
        </p:txBody>
      </p:sp>
    </p:spTree>
    <p:extLst>
      <p:ext uri="{BB962C8B-B14F-4D97-AF65-F5344CB8AC3E}">
        <p14:creationId xmlns:p14="http://schemas.microsoft.com/office/powerpoint/2010/main" val="397085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8</a:t>
            </a:fld>
            <a:endParaRPr lang="en-GB" dirty="0"/>
          </a:p>
        </p:txBody>
      </p:sp>
    </p:spTree>
    <p:extLst>
      <p:ext uri="{BB962C8B-B14F-4D97-AF65-F5344CB8AC3E}">
        <p14:creationId xmlns:p14="http://schemas.microsoft.com/office/powerpoint/2010/main" val="105162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9</a:t>
            </a:fld>
            <a:endParaRPr lang="en-GB" dirty="0"/>
          </a:p>
        </p:txBody>
      </p:sp>
    </p:spTree>
    <p:extLst>
      <p:ext uri="{BB962C8B-B14F-4D97-AF65-F5344CB8AC3E}">
        <p14:creationId xmlns:p14="http://schemas.microsoft.com/office/powerpoint/2010/main" val="4013714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10</a:t>
            </a:fld>
            <a:endParaRPr lang="en-GB" dirty="0"/>
          </a:p>
        </p:txBody>
      </p:sp>
    </p:spTree>
    <p:extLst>
      <p:ext uri="{BB962C8B-B14F-4D97-AF65-F5344CB8AC3E}">
        <p14:creationId xmlns:p14="http://schemas.microsoft.com/office/powerpoint/2010/main" val="2505391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a:lnSpc>
                <a:spcPct val="107000"/>
              </a:lnSpc>
              <a:spcAft>
                <a:spcPts val="800"/>
              </a:spcAft>
            </a:pP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liennummernplatzhalter 3"/>
          <p:cNvSpPr>
            <a:spLocks noGrp="1"/>
          </p:cNvSpPr>
          <p:nvPr>
            <p:ph type="sldNum"/>
          </p:nvPr>
        </p:nvSpPr>
        <p:spPr/>
        <p:txBody>
          <a:bodyPr/>
          <a:lstStyle/>
          <a:p>
            <a:pPr algn="r"/>
            <a:fld id="{EC8B64F2-3F82-443E-8CD9-3EB50CBBF957}" type="slidenum">
              <a:rPr lang="de-DE" sz="1400" b="0" strike="noStrike" spc="-1" smtClean="0">
                <a:latin typeface="Calibri"/>
              </a:rPr>
              <a:t>11</a:t>
            </a:fld>
            <a:endParaRPr lang="de-DE" sz="1400" b="0" strike="noStrike" spc="-1">
              <a:latin typeface="Calibri"/>
            </a:endParaRPr>
          </a:p>
        </p:txBody>
      </p:sp>
    </p:spTree>
    <p:extLst>
      <p:ext uri="{BB962C8B-B14F-4D97-AF65-F5344CB8AC3E}">
        <p14:creationId xmlns:p14="http://schemas.microsoft.com/office/powerpoint/2010/main" val="40579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13</a:t>
            </a:fld>
            <a:endParaRPr lang="en-GB" dirty="0"/>
          </a:p>
        </p:txBody>
      </p:sp>
    </p:spTree>
    <p:extLst>
      <p:ext uri="{BB962C8B-B14F-4D97-AF65-F5344CB8AC3E}">
        <p14:creationId xmlns:p14="http://schemas.microsoft.com/office/powerpoint/2010/main" val="2667572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97381A9-0C9E-4D3A-A28B-AC4E168A57BC}" type="slidenum">
              <a:rPr lang="en-GB" smtClean="0"/>
              <a:pPr/>
              <a:t>14</a:t>
            </a:fld>
            <a:endParaRPr lang="en-GB" dirty="0"/>
          </a:p>
        </p:txBody>
      </p:sp>
    </p:spTree>
    <p:extLst>
      <p:ext uri="{BB962C8B-B14F-4D97-AF65-F5344CB8AC3E}">
        <p14:creationId xmlns:p14="http://schemas.microsoft.com/office/powerpoint/2010/main" val="3601962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E3000B"/>
        </a:solidFill>
        <a:effectLst/>
      </p:bgPr>
    </p:bg>
    <p:spTree>
      <p:nvGrpSpPr>
        <p:cNvPr id="1" name=""/>
        <p:cNvGrpSpPr/>
        <p:nvPr/>
      </p:nvGrpSpPr>
      <p:grpSpPr>
        <a:xfrm>
          <a:off x="0" y="0"/>
          <a:ext cx="0" cy="0"/>
          <a:chOff x="0" y="0"/>
          <a:chExt cx="0" cy="0"/>
        </a:xfrm>
      </p:grpSpPr>
      <p:sp>
        <p:nvSpPr>
          <p:cNvPr id="13" name="Vrije tekstregel voor toelichting 1"/>
          <p:cNvSpPr>
            <a:spLocks noGrp="1" noSelect="1"/>
          </p:cNvSpPr>
          <p:nvPr>
            <p:ph type="body" sz="quarter" idx="16" hasCustomPrompt="1"/>
          </p:nvPr>
        </p:nvSpPr>
        <p:spPr>
          <a:xfrm>
            <a:off x="939613" y="5018400"/>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[Optional text line for explanation] </a:t>
            </a:r>
          </a:p>
        </p:txBody>
      </p:sp>
      <p:sp>
        <p:nvSpPr>
          <p:cNvPr id="12" name="Naam van presentator 2"/>
          <p:cNvSpPr>
            <a:spLocks noGrp="1" noSelect="1"/>
          </p:cNvSpPr>
          <p:nvPr>
            <p:ph type="body" sz="quarter" idx="15" hasCustomPrompt="1"/>
          </p:nvPr>
        </p:nvSpPr>
        <p:spPr>
          <a:xfrm>
            <a:off x="939613" y="4774496"/>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[Name of presenter]</a:t>
            </a:r>
          </a:p>
        </p:txBody>
      </p:sp>
      <p:sp>
        <p:nvSpPr>
          <p:cNvPr id="11" name="date 3 (JU-Free)"/>
          <p:cNvSpPr>
            <a:spLocks noGrp="1"/>
          </p:cNvSpPr>
          <p:nvPr>
            <p:ph type="body" sz="quarter" idx="14" hasCustomPrompt="1"/>
          </p:nvPr>
        </p:nvSpPr>
        <p:spPr>
          <a:xfrm>
            <a:off x="939613" y="4528107"/>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latin typeface="+mn-lt"/>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[Date of presentation]</a:t>
            </a:r>
          </a:p>
          <a:p>
            <a:pPr lvl="0"/>
            <a:r>
              <a:rPr lang="en-GB" dirty="0"/>
              <a:t>JU-LEVEL1=</a:t>
            </a:r>
            <a:r>
              <a:rPr lang="en-GB" dirty="0" err="1"/>
              <a:t>Standaard</a:t>
            </a:r>
            <a:endParaRPr lang="en-GB" dirty="0"/>
          </a:p>
        </p:txBody>
      </p:sp>
      <p:sp>
        <p:nvSpPr>
          <p:cNvPr id="6" name="Title 4 (JU-Free)"/>
          <p:cNvSpPr>
            <a:spLocks noGrp="1"/>
          </p:cNvSpPr>
          <p:nvPr>
            <p:ph type="body" sz="quarter" idx="13" hasCustomPrompt="1"/>
          </p:nvPr>
        </p:nvSpPr>
        <p:spPr>
          <a:xfrm>
            <a:off x="863545" y="512677"/>
            <a:ext cx="10080000" cy="3647900"/>
          </a:xfrm>
        </p:spPr>
        <p:txBody>
          <a:bodyPr anchor="b"/>
          <a:lstStyle>
            <a:lvl1pPr marL="0" indent="0">
              <a:lnSpc>
                <a:spcPct val="85000"/>
              </a:lnSpc>
              <a:spcBef>
                <a:spcPts val="0"/>
              </a:spcBef>
              <a:buNone/>
              <a:defRPr sz="6800" b="0">
                <a:solidFill>
                  <a:schemeClr val="bg1"/>
                </a:solidFill>
                <a:latin typeface="+mj-lt"/>
              </a:defRPr>
            </a:lvl1pPr>
            <a:lvl2pPr marL="0" indent="0">
              <a:lnSpc>
                <a:spcPct val="85000"/>
              </a:lnSpc>
              <a:spcBef>
                <a:spcPts val="0"/>
              </a:spcBef>
              <a:buNone/>
              <a:defRPr sz="6800" b="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6pPr>
            <a:lvl7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7pPr>
            <a:lvl8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8pPr>
            <a:lvl9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9"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835253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ighlights (1)">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04 May 2022</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13" name="Frame text 4 (JU-Free)"/>
          <p:cNvSpPr>
            <a:spLocks noGrp="1"/>
          </p:cNvSpPr>
          <p:nvPr>
            <p:ph type="body" sz="quarter" idx="13" hasCustomPrompt="1"/>
          </p:nvPr>
        </p:nvSpPr>
        <p:spPr>
          <a:xfrm>
            <a:off x="1017712" y="2215838"/>
            <a:ext cx="10298980"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r>
              <a:rPr lang="en-GB" dirty="0"/>
              <a:t> </a:t>
            </a:r>
          </a:p>
        </p:txBody>
      </p:sp>
      <p:sp>
        <p:nvSpPr>
          <p:cNvPr id="2" name="***Titel 5"/>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0" name="Kopregel 6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2525546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lights (2)">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04 May 2022</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14" name="Frame text 4"/>
          <p:cNvSpPr>
            <a:spLocks noGrp="1" noSelect="1"/>
          </p:cNvSpPr>
          <p:nvPr>
            <p:ph type="body" sz="quarter" idx="14" hasCustomPrompt="1"/>
          </p:nvPr>
        </p:nvSpPr>
        <p:spPr>
          <a:xfrm>
            <a:off x="5541900" y="2217600"/>
            <a:ext cx="577479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 typeface="Open Sans" panose="020B0606030504020204" pitchFamily="34" charset="0"/>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3" name="Frame text 5 (JU-Free)"/>
          <p:cNvSpPr>
            <a:spLocks noGrp="1"/>
          </p:cNvSpPr>
          <p:nvPr>
            <p:ph type="body" sz="quarter" idx="13" hasCustomPrompt="1"/>
          </p:nvPr>
        </p:nvSpPr>
        <p:spPr>
          <a:xfrm>
            <a:off x="1017712" y="2215838"/>
            <a:ext cx="4034171"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r>
              <a:rPr lang="en-GB" dirty="0"/>
              <a:t> </a:t>
            </a:r>
          </a:p>
        </p:txBody>
      </p:sp>
      <p:sp>
        <p:nvSpPr>
          <p:cNvPr id="2" name="***Titel 6"/>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0" name="Kopregel 7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34641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ghlights (4)">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04 May 2022</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16" name="Frame text 4"/>
          <p:cNvSpPr>
            <a:spLocks noGrp="1" noSelect="1"/>
          </p:cNvSpPr>
          <p:nvPr>
            <p:ph type="body" sz="quarter" idx="16" hasCustomPrompt="1"/>
          </p:nvPr>
        </p:nvSpPr>
        <p:spPr>
          <a:xfrm>
            <a:off x="9249904"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5" name="Frame text 5"/>
          <p:cNvSpPr>
            <a:spLocks noGrp="1" noSelect="1"/>
          </p:cNvSpPr>
          <p:nvPr>
            <p:ph type="body" sz="quarter" idx="15" hasCustomPrompt="1"/>
          </p:nvPr>
        </p:nvSpPr>
        <p:spPr>
          <a:xfrm>
            <a:off x="6509241"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4" name="Frame text 6"/>
          <p:cNvSpPr>
            <a:spLocks noGrp="1" noSelect="1"/>
          </p:cNvSpPr>
          <p:nvPr>
            <p:ph type="body" sz="quarter" idx="14" hasCustomPrompt="1"/>
          </p:nvPr>
        </p:nvSpPr>
        <p:spPr>
          <a:xfrm>
            <a:off x="3768579"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3" name="Frame text 7 (JU-Free)"/>
          <p:cNvSpPr>
            <a:spLocks noGrp="1"/>
          </p:cNvSpPr>
          <p:nvPr>
            <p:ph type="body" sz="quarter" idx="13" hasCustomPrompt="1"/>
          </p:nvPr>
        </p:nvSpPr>
        <p:spPr>
          <a:xfrm>
            <a:off x="1027917"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endParaRPr lang="en-GB" dirty="0"/>
          </a:p>
        </p:txBody>
      </p:sp>
      <p:sp>
        <p:nvSpPr>
          <p:cNvPr id="2" name="***Titel 8"/>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7" name="Kopregel 9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101480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tween slide white">
    <p:bg>
      <p:bgPr>
        <a:solidFill>
          <a:srgbClr val="FFFFFF"/>
        </a:solidFill>
        <a:effectLst/>
      </p:bgPr>
    </p:bg>
    <p:spTree>
      <p:nvGrpSpPr>
        <p:cNvPr id="1" name=""/>
        <p:cNvGrpSpPr/>
        <p:nvPr/>
      </p:nvGrpSpPr>
      <p:grpSpPr>
        <a:xfrm>
          <a:off x="0" y="0"/>
          <a:ext cx="0" cy="0"/>
          <a:chOff x="0" y="0"/>
          <a:chExt cx="0" cy="0"/>
        </a:xfrm>
      </p:grpSpPr>
      <p:sp>
        <p:nvSpPr>
          <p:cNvPr id="4" name="Frame text 1 (JU-Free)">
            <a:extLst>
              <a:ext uri="{FF2B5EF4-FFF2-40B4-BE49-F238E27FC236}">
                <a16:creationId xmlns:a16="http://schemas.microsoft.com/office/drawing/2014/main" id="{47B08040-1AC6-4424-AC77-34664CAA4BE7}"/>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chemeClr val="accent1"/>
                </a:solidFill>
                <a:latin typeface="+mj-lt"/>
              </a:defRPr>
            </a:lvl1pPr>
            <a:lvl2pPr marL="0" indent="0" algn="ctr">
              <a:spcBef>
                <a:spcPts val="0"/>
              </a:spcBef>
              <a:buFontTx/>
              <a:buNone/>
              <a:defRPr sz="3600" i="0" cap="all" baseline="0">
                <a:solidFill>
                  <a:schemeClr val="accent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Tree>
    <p:extLst>
      <p:ext uri="{BB962C8B-B14F-4D97-AF65-F5344CB8AC3E}">
        <p14:creationId xmlns:p14="http://schemas.microsoft.com/office/powerpoint/2010/main" val="1886260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etween slide Red Impact">
    <p:bg>
      <p:bgPr>
        <a:solidFill>
          <a:srgbClr val="E3000B"/>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9003792C-E96E-4CD5-83F8-FBFE78F93C83}"/>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rgbClr val="8C201B"/>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6"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49152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etween slide Lady bug">
    <p:bg>
      <p:bgPr>
        <a:solidFill>
          <a:srgbClr val="8C201B"/>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7309AEE2-23F3-4485-AB59-68003885CF23}"/>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chemeClr val="accent1"/>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8"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94001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etween slide Maroon">
    <p:bg>
      <p:bgPr>
        <a:solidFill>
          <a:srgbClr val="730E04"/>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FE10598B-5335-4C41-B925-F9DA24742C91}"/>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rgbClr val="EE1C25"/>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8"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0574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2-column layout">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2"/>
          <p:cNvSpPr>
            <a:spLocks noGrp="1" noSelect="1"/>
          </p:cNvSpPr>
          <p:nvPr>
            <p:ph type="dt" sz="half" idx="10"/>
          </p:nvPr>
        </p:nvSpPr>
        <p:spPr/>
        <p:txBody>
          <a:bodyPr/>
          <a:lstStyle/>
          <a:p>
            <a:fld id="{3173DE11-90EF-4400-A6F5-8A2DCCBD9698}" type="datetime4">
              <a:rPr lang="en-GB" noProof="1" smtClean="0"/>
              <a:t>04 May 2022</a:t>
            </a:fld>
            <a:endParaRPr lang="en-GB" noProof="1"/>
          </a:p>
        </p:txBody>
      </p:sp>
      <p:sp>
        <p:nvSpPr>
          <p:cNvPr id="8" name="Footer Placeholder 3"/>
          <p:cNvSpPr>
            <a:spLocks noGrp="1" noSelect="1"/>
          </p:cNvSpPr>
          <p:nvPr>
            <p:ph type="ftr" sz="quarter" idx="11"/>
          </p:nvPr>
        </p:nvSpPr>
        <p:spPr/>
        <p:txBody>
          <a:bodyPr/>
          <a:lstStyle/>
          <a:p>
            <a:r>
              <a:rPr lang="en-GB" noProof="1"/>
              <a:t>[Voettekst]</a:t>
            </a:r>
          </a:p>
        </p:txBody>
      </p:sp>
      <p:sp>
        <p:nvSpPr>
          <p:cNvPr id="9"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2" name="Title 5"/>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6 (JU-Free)"/>
          <p:cNvSpPr>
            <a:spLocks noGrp="1"/>
          </p:cNvSpPr>
          <p:nvPr>
            <p:ph type="body" sz="quarter" idx="1002" hasCustomPrompt="1"/>
          </p:nvPr>
        </p:nvSpPr>
        <p:spPr>
          <a:xfrm>
            <a:off x="864000" y="680400"/>
            <a:ext cx="10440000"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
        <p:nvSpPr>
          <p:cNvPr id="5" name="Frame text 7 (JU-Free)"/>
          <p:cNvSpPr>
            <a:spLocks noGrp="1"/>
          </p:cNvSpPr>
          <p:nvPr>
            <p:ph type="body" sz="quarter" idx="1003" hasCustomPrompt="1"/>
          </p:nvPr>
        </p:nvSpPr>
        <p:spPr>
          <a:xfrm>
            <a:off x="1065213" y="2134800"/>
            <a:ext cx="10062000" cy="3636000"/>
          </a:xfrm>
        </p:spPr>
        <p:txBody>
          <a:bodyPr numCol="2" spcCol="1080000"/>
          <a:lstStyle>
            <a:lvl1pPr>
              <a:defRPr/>
            </a:lvl1pPr>
            <a:lvl4pPr>
              <a:defRPr/>
            </a:lvl4pPr>
            <a:lvl5pPr>
              <a:defRPr/>
            </a:lvl5pPr>
            <a:lvl6pPr>
              <a:defRPr baseline="0"/>
            </a:lvl6pPr>
            <a:lvl7pPr>
              <a:defRPr/>
            </a:lvl7pPr>
          </a:lstStyle>
          <a:p>
            <a:pPr lvl="0"/>
            <a:r>
              <a:rPr lang="en-GB"/>
              <a:t>[Tekst 2-kolomsindeling]</a:t>
            </a:r>
          </a:p>
          <a:p>
            <a:pPr lvl="0"/>
            <a:r>
              <a:rPr lang="en-GB"/>
              <a:t>JU-LEVEL1=Standaard</a:t>
            </a:r>
          </a:p>
          <a:p>
            <a:pPr lvl="1"/>
            <a:r>
              <a:rPr lang="en-GB"/>
              <a:t>JU-LEVEL2=</a:t>
            </a:r>
            <a:r>
              <a:rPr lang="en-GB" noProof="1"/>
              <a:t> Opsomming 2e niveau</a:t>
            </a:r>
            <a:endParaRPr lang="en-GB"/>
          </a:p>
          <a:p>
            <a:pPr lvl="2"/>
            <a:r>
              <a:rPr lang="en-GB"/>
              <a:t>JU-LEVEL3=</a:t>
            </a:r>
            <a:r>
              <a:rPr lang="en-GB" noProof="1"/>
              <a:t> Opsomming nummer 1e niveau</a:t>
            </a:r>
            <a:endParaRPr lang="en-GB"/>
          </a:p>
          <a:p>
            <a:pPr lvl="3"/>
            <a:r>
              <a:rPr lang="en-GB"/>
              <a:t>JU-LEVEL4=Kop</a:t>
            </a:r>
          </a:p>
          <a:p>
            <a:pPr lvl="4"/>
            <a:r>
              <a:rPr lang="en-GB"/>
              <a:t>JU-LEVEL5=Basistekst</a:t>
            </a:r>
          </a:p>
          <a:p>
            <a:pPr lvl="5"/>
            <a:r>
              <a:rPr lang="en-GB"/>
              <a:t>JU-LEVEL6=Zwevend 1e niveau</a:t>
            </a:r>
          </a:p>
          <a:p>
            <a:pPr lvl="6"/>
            <a:r>
              <a:rPr lang="en-GB"/>
              <a:t>JU-LEVEL7=Zwevend 2e niveau</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rame content 2 (JU-Free)"/>
          <p:cNvSpPr>
            <a:spLocks noGrp="1"/>
          </p:cNvSpPr>
          <p:nvPr>
            <p:ph idx="1" hasCustomPrompt="1"/>
          </p:nvPr>
        </p:nvSpPr>
        <p:spPr bwMode="gray">
          <a:xfrm>
            <a:off x="1066027" y="1773930"/>
            <a:ext cx="10062000" cy="4212000"/>
          </a:xfrm>
        </p:spPr>
        <p:txBody>
          <a:bodyPr/>
          <a:lstStyle>
            <a:lvl1pPr>
              <a:defRPr baseline="0"/>
            </a:lvl1pPr>
          </a:lstStyle>
          <a:p>
            <a:pPr lvl="0"/>
            <a:r>
              <a:rPr lang="en-GB" dirty="0"/>
              <a:t>[</a:t>
            </a:r>
            <a:r>
              <a:rPr lang="en-GB" dirty="0" err="1"/>
              <a:t>Tekst</a:t>
            </a:r>
            <a:r>
              <a:rPr lang="en-GB" dirty="0"/>
              <a:t> 2-kolomsindeling]</a:t>
            </a:r>
          </a:p>
          <a:p>
            <a:pPr lvl="0"/>
            <a:r>
              <a:rPr lang="en-GB" dirty="0"/>
              <a:t>JU-LEVEL1=</a:t>
            </a:r>
            <a:r>
              <a:rPr lang="en-GB" dirty="0" err="1"/>
              <a:t>Standaard</a:t>
            </a:r>
            <a:endParaRPr lang="en-GB" dirty="0"/>
          </a:p>
          <a:p>
            <a:pPr lvl="1"/>
            <a:r>
              <a:rPr lang="en-GB" dirty="0"/>
              <a:t>JU-LEVEL2=</a:t>
            </a:r>
            <a:r>
              <a:rPr lang="en-GB" noProof="1"/>
              <a:t> Opsomming 2e niveau</a:t>
            </a:r>
            <a:endParaRPr lang="en-GB" dirty="0"/>
          </a:p>
          <a:p>
            <a:pPr lvl="2"/>
            <a:r>
              <a:rPr lang="en-GB" dirty="0"/>
              <a:t>JU-LEVEL3=</a:t>
            </a:r>
            <a:r>
              <a:rPr lang="en-GB" noProof="1"/>
              <a:t> Opsomming nummer 1e niveau</a:t>
            </a:r>
            <a:endParaRPr lang="en-GB" dirty="0"/>
          </a:p>
          <a:p>
            <a:pPr lvl="3"/>
            <a:r>
              <a:rPr lang="en-GB" dirty="0"/>
              <a:t>JU-LEVEL4=Kop</a:t>
            </a:r>
          </a:p>
          <a:p>
            <a:pPr lvl="4"/>
            <a:r>
              <a:rPr lang="en-GB" dirty="0"/>
              <a:t>JU-LEVEL5=</a:t>
            </a:r>
            <a:r>
              <a:rPr lang="en-GB" dirty="0" err="1"/>
              <a:t>Basistekst</a:t>
            </a:r>
            <a:endParaRPr lang="en-GB" dirty="0"/>
          </a:p>
          <a:p>
            <a:pPr lvl="5"/>
            <a:r>
              <a:rPr lang="en-GB" dirty="0"/>
              <a:t>JU-LEVEL6=</a:t>
            </a:r>
            <a:r>
              <a:rPr lang="en-GB" dirty="0" err="1"/>
              <a:t>Zwevend</a:t>
            </a:r>
            <a:r>
              <a:rPr lang="en-GB" dirty="0"/>
              <a:t> 1e </a:t>
            </a:r>
            <a:r>
              <a:rPr lang="en-GB" dirty="0" err="1"/>
              <a:t>niveau</a:t>
            </a:r>
            <a:endParaRPr lang="en-GB" dirty="0"/>
          </a:p>
          <a:p>
            <a:pPr lvl="6"/>
            <a:r>
              <a:rPr lang="en-GB" dirty="0"/>
              <a:t>JU-LEVEL7=</a:t>
            </a:r>
            <a:r>
              <a:rPr lang="en-GB" dirty="0" err="1"/>
              <a:t>Zwevend</a:t>
            </a:r>
            <a:r>
              <a:rPr lang="en-GB" dirty="0"/>
              <a:t> 2e </a:t>
            </a:r>
            <a:r>
              <a:rPr lang="en-GB" dirty="0" err="1"/>
              <a:t>niveau</a:t>
            </a:r>
            <a:endParaRPr lang="en-GB" dirty="0"/>
          </a:p>
          <a:p>
            <a:pPr lvl="0"/>
            <a:endParaRPr lang="en-GB" noProof="1"/>
          </a:p>
        </p:txBody>
      </p:sp>
      <p:sp>
        <p:nvSpPr>
          <p:cNvPr id="2" name="Title 6"/>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7 (JU-Free)"/>
          <p:cNvSpPr>
            <a:spLocks noGrp="1"/>
          </p:cNvSpPr>
          <p:nvPr>
            <p:ph type="body" sz="quarter" idx="1002" hasCustomPrompt="1"/>
          </p:nvPr>
        </p:nvSpPr>
        <p:spPr>
          <a:xfrm>
            <a:off x="864000" y="670673"/>
            <a:ext cx="10463213"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1=</a:t>
            </a:r>
            <a:r>
              <a:rPr lang="en-GB" dirty="0" err="1"/>
              <a:t>Standaard</a:t>
            </a:r>
            <a:endParaRPr lang="en-GB" dirty="0"/>
          </a:p>
        </p:txBody>
      </p:sp>
    </p:spTree>
    <p:extLst>
      <p:ext uri="{BB962C8B-B14F-4D97-AF65-F5344CB8AC3E}">
        <p14:creationId xmlns:p14="http://schemas.microsoft.com/office/powerpoint/2010/main" val="355309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frame">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2"/>
          <p:cNvSpPr>
            <a:spLocks noGrp="1" noSelect="1"/>
          </p:cNvSpPr>
          <p:nvPr>
            <p:ph type="dt" sz="half" idx="10"/>
          </p:nvPr>
        </p:nvSpPr>
        <p:spPr/>
        <p:txBody>
          <a:bodyPr/>
          <a:lstStyle/>
          <a:p>
            <a:fld id="{3173DE11-90EF-4400-A6F5-8A2DCCBD9698}" type="datetime4">
              <a:rPr lang="en-GB" noProof="1" smtClean="0"/>
              <a:t>04 May 2022</a:t>
            </a:fld>
            <a:endParaRPr lang="en-GB" noProof="1"/>
          </a:p>
        </p:txBody>
      </p:sp>
      <p:sp>
        <p:nvSpPr>
          <p:cNvPr id="8" name="Footer Placeholder 3"/>
          <p:cNvSpPr>
            <a:spLocks noGrp="1" noSelect="1"/>
          </p:cNvSpPr>
          <p:nvPr>
            <p:ph type="ftr" sz="quarter" idx="11"/>
          </p:nvPr>
        </p:nvSpPr>
        <p:spPr/>
        <p:txBody>
          <a:bodyPr/>
          <a:lstStyle/>
          <a:p>
            <a:r>
              <a:rPr lang="en-GB" noProof="1"/>
              <a:t>[Voettekst]</a:t>
            </a:r>
          </a:p>
        </p:txBody>
      </p:sp>
      <p:sp>
        <p:nvSpPr>
          <p:cNvPr id="9"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13" name="Frame content 5"/>
          <p:cNvSpPr>
            <a:spLocks noGrp="1" noSelect="1"/>
          </p:cNvSpPr>
          <p:nvPr>
            <p:ph idx="1004" hasCustomPrompt="1"/>
          </p:nvPr>
        </p:nvSpPr>
        <p:spPr bwMode="gray">
          <a:xfrm>
            <a:off x="6638827" y="1773930"/>
            <a:ext cx="4489200" cy="4212000"/>
          </a:xfrm>
        </p:spPr>
        <p:txBody>
          <a:bodyPr/>
          <a:lstStyle>
            <a:lvl1pPr>
              <a:defRPr baseline="0"/>
            </a:lvl1pPr>
          </a:lstStyle>
          <a:p>
            <a:pPr lvl="0"/>
            <a:r>
              <a:rPr lang="en-GB"/>
              <a:t>[Tekst 2-kolomsindeling]</a:t>
            </a:r>
            <a:endParaRPr lang="en-GB" dirty="0"/>
          </a:p>
        </p:txBody>
      </p:sp>
      <p:sp>
        <p:nvSpPr>
          <p:cNvPr id="12" name="Frame content 6 (JU-Free)"/>
          <p:cNvSpPr>
            <a:spLocks noGrp="1"/>
          </p:cNvSpPr>
          <p:nvPr>
            <p:ph idx="1003" hasCustomPrompt="1"/>
          </p:nvPr>
        </p:nvSpPr>
        <p:spPr bwMode="gray">
          <a:xfrm>
            <a:off x="1066027" y="1773930"/>
            <a:ext cx="4489200" cy="4212000"/>
          </a:xfrm>
        </p:spPr>
        <p:txBody>
          <a:bodyPr/>
          <a:lstStyle>
            <a:lvl1pPr>
              <a:defRPr baseline="0"/>
            </a:lvl1pPr>
          </a:lstStyle>
          <a:p>
            <a:pPr lvl="0"/>
            <a:r>
              <a:rPr lang="en-GB"/>
              <a:t>[Tekst 2-kolomsindeling]</a:t>
            </a:r>
          </a:p>
          <a:p>
            <a:pPr lvl="0"/>
            <a:r>
              <a:rPr lang="en-GB"/>
              <a:t>JU-LEVEL1=Standaard</a:t>
            </a:r>
          </a:p>
          <a:p>
            <a:pPr lvl="1"/>
            <a:r>
              <a:rPr lang="en-GB"/>
              <a:t>JU-LEVEL2=</a:t>
            </a:r>
            <a:r>
              <a:rPr lang="en-GB" noProof="1"/>
              <a:t> Opsomming 2e niveau</a:t>
            </a:r>
            <a:endParaRPr lang="en-GB"/>
          </a:p>
          <a:p>
            <a:pPr lvl="2"/>
            <a:r>
              <a:rPr lang="en-GB"/>
              <a:t>JU-LEVEL3=</a:t>
            </a:r>
            <a:r>
              <a:rPr lang="en-GB" noProof="1"/>
              <a:t> Opsomming nummer 1e niveau</a:t>
            </a:r>
            <a:endParaRPr lang="en-GB"/>
          </a:p>
          <a:p>
            <a:pPr lvl="3"/>
            <a:r>
              <a:rPr lang="en-GB"/>
              <a:t>JU-LEVEL4=Kop</a:t>
            </a:r>
          </a:p>
          <a:p>
            <a:pPr lvl="4"/>
            <a:r>
              <a:rPr lang="en-GB"/>
              <a:t>JU-LEVEL5=Basistekst</a:t>
            </a:r>
          </a:p>
          <a:p>
            <a:pPr lvl="5"/>
            <a:r>
              <a:rPr lang="en-GB"/>
              <a:t>JU-LEVEL6=Zwevend 1e niveau</a:t>
            </a:r>
          </a:p>
          <a:p>
            <a:pPr lvl="6"/>
            <a:r>
              <a:rPr lang="en-GB"/>
              <a:t>JU-LEVEL7=Zwevend 2e niveau</a:t>
            </a:r>
          </a:p>
          <a:p>
            <a:pPr lvl="0"/>
            <a:endParaRPr lang="en-GB" noProof="1"/>
          </a:p>
        </p:txBody>
      </p:sp>
      <p:sp>
        <p:nvSpPr>
          <p:cNvPr id="2" name="Title 7"/>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8 (JU-Free)"/>
          <p:cNvSpPr>
            <a:spLocks noGrp="1"/>
          </p:cNvSpPr>
          <p:nvPr>
            <p:ph type="body" sz="quarter" idx="1002" hasCustomPrompt="1"/>
          </p:nvPr>
        </p:nvSpPr>
        <p:spPr>
          <a:xfrm>
            <a:off x="864000" y="680400"/>
            <a:ext cx="10463213"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2788175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mage white plane">
    <p:spTree>
      <p:nvGrpSpPr>
        <p:cNvPr id="1" name=""/>
        <p:cNvGrpSpPr/>
        <p:nvPr/>
      </p:nvGrpSpPr>
      <p:grpSpPr>
        <a:xfrm>
          <a:off x="0" y="0"/>
          <a:ext cx="0" cy="0"/>
          <a:chOff x="0" y="0"/>
          <a:chExt cx="0" cy="0"/>
        </a:xfrm>
      </p:grpSpPr>
      <p:sp>
        <p:nvSpPr>
          <p:cNvPr id="3" name="Placeholder 1">
            <a:extLst>
              <a:ext uri="{C183D7F6-B498-43B3-948B-1728B52AA6E4}">
                <adec:decorative xmlns:adec="http://schemas.microsoft.com/office/drawing/2017/decorative" val="1"/>
              </a:ext>
            </a:extLst>
          </p:cNvPr>
          <p:cNvSpPr>
            <a:spLocks noGrp="1" noSelect="1"/>
          </p:cNvSpPr>
          <p:nvPr userDrawn="1">
            <p:ph type="body" idx="1000" hasCustomPrompt="1"/>
            <p:custDataLst>
              <p:custData r:id="rId1"/>
            </p:custDataLst>
          </p:nvPr>
        </p:nvSpPr>
        <p:spPr>
          <a:xfrm>
            <a:off x="8474400" y="3160800"/>
            <a:ext cx="3445200" cy="34452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24000" indent="-324000" algn="ctr" defTabSz="1088610" rtl="0" eaLnBrk="1" latinLnBrk="0" hangingPunct="1">
              <a:spcBef>
                <a:spcPts val="900"/>
              </a:spcBef>
              <a:buFont typeface="Arial" pitchFamily="34" charset="0"/>
              <a:buNone/>
              <a:defRPr/>
            </a:lvl1pPr>
          </a:lstStyle>
          <a:p>
            <a:pPr algn="ctr"/>
            <a:r>
              <a:rPr lang="en-GB"/>
              <a:t> </a:t>
            </a:r>
            <a:endParaRPr lang="en-GB" dirty="0"/>
          </a:p>
        </p:txBody>
      </p:sp>
      <p:sp>
        <p:nvSpPr>
          <p:cNvPr id="6" name="Frame text 2 (JU-Free)"/>
          <p:cNvSpPr>
            <a:spLocks noGrp="1"/>
          </p:cNvSpPr>
          <p:nvPr>
            <p:ph type="body" sz="quarter" idx="11" hasCustomPrompt="1"/>
          </p:nvPr>
        </p:nvSpPr>
        <p:spPr>
          <a:xfrm>
            <a:off x="8651875" y="3860613"/>
            <a:ext cx="3097213" cy="2232025"/>
          </a:xfrm>
        </p:spPr>
        <p:txBody>
          <a:bodyPr/>
          <a:lstStyle>
            <a:lvl1pPr marL="0" indent="0">
              <a:lnSpc>
                <a:spcPct val="85000"/>
              </a:lnSpc>
              <a:spcBef>
                <a:spcPts val="0"/>
              </a:spcBef>
              <a:buNone/>
              <a:defRPr sz="3000" b="1" baseline="0">
                <a:solidFill>
                  <a:schemeClr val="accent1"/>
                </a:solidFill>
                <a:latin typeface="+mn-lt"/>
              </a:defRPr>
            </a:lvl1pPr>
            <a:lvl2pPr marL="0" indent="0">
              <a:spcBef>
                <a:spcPts val="2400"/>
              </a:spcBef>
              <a:buNone/>
              <a:defRPr sz="1400"/>
            </a:lvl2pPr>
            <a:lvl3pPr marL="0" indent="0">
              <a:spcBef>
                <a:spcPts val="0"/>
              </a:spcBef>
              <a:buFont typeface="Arial" panose="020B0604020202020204" pitchFamily="34" charset="0"/>
              <a:buNone/>
              <a:defRPr sz="1400"/>
            </a:lvl3pPr>
            <a:lvl4pPr marL="0" indent="0">
              <a:spcBef>
                <a:spcPts val="0"/>
              </a:spcBef>
              <a:buFont typeface="Arial" panose="020B0604020202020204" pitchFamily="34" charset="0"/>
              <a:buNone/>
              <a:defRPr sz="1400"/>
            </a:lvl4pPr>
            <a:lvl5pPr marL="0" indent="0">
              <a:spcBef>
                <a:spcPts val="0"/>
              </a:spcBef>
              <a:buFont typeface="Arial" panose="020B0604020202020204" pitchFamily="34" charset="0"/>
              <a:buNone/>
              <a:defRPr sz="1400"/>
            </a:lvl5pPr>
            <a:lvl6pPr marL="0" indent="0">
              <a:spcBef>
                <a:spcPts val="0"/>
              </a:spcBef>
              <a:buFont typeface="Arial" panose="020B0604020202020204" pitchFamily="34" charset="0"/>
              <a:buNone/>
              <a:defRPr sz="1400"/>
            </a:lvl6pPr>
            <a:lvl7pPr marL="0" indent="0">
              <a:spcBef>
                <a:spcPts val="0"/>
              </a:spcBef>
              <a:buFont typeface="Arial" panose="020B0604020202020204" pitchFamily="34" charset="0"/>
              <a:buNone/>
              <a:defRPr sz="1400"/>
            </a:lvl7pPr>
            <a:lvl8pPr marL="0" indent="0">
              <a:spcBef>
                <a:spcPts val="0"/>
              </a:spcBef>
              <a:buFont typeface="Arial" panose="020B0604020202020204" pitchFamily="34" charset="0"/>
              <a:buNone/>
              <a:defRPr sz="1400"/>
            </a:lvl8pPr>
            <a:lvl9pPr marL="0" indent="0">
              <a:spcBef>
                <a:spcPts val="0"/>
              </a:spcBef>
              <a:buFont typeface="Arial" panose="020B0604020202020204" pitchFamily="34" charset="0"/>
              <a:buNone/>
              <a:defRPr sz="1400"/>
            </a:lvl9pPr>
          </a:lstStyle>
          <a:p>
            <a:pPr lvl="0"/>
            <a:r>
              <a:rPr lang="en-GB"/>
              <a:t>[Kop]</a:t>
            </a:r>
          </a:p>
          <a:p>
            <a:pPr lvl="0"/>
            <a:r>
              <a:rPr lang="en-GB"/>
              <a:t>JU-LEVEL1=Kop</a:t>
            </a:r>
          </a:p>
          <a:p>
            <a:pPr lvl="1"/>
            <a:r>
              <a:rPr lang="en-GB"/>
              <a:t>JU-LEVEL2=Basistekst</a:t>
            </a:r>
            <a:endParaRPr lang="en-GB" dirty="0"/>
          </a:p>
        </p:txBody>
      </p:sp>
      <p:sp>
        <p:nvSpPr>
          <p:cNvPr id="2" name="Rounded Rectangle 3">
            <a:extLst>
              <a:ext uri="{FF2B5EF4-FFF2-40B4-BE49-F238E27FC236}">
                <a16:creationId xmlns:a16="http://schemas.microsoft.com/office/drawing/2014/main" id="{658BE619-73D5-4A0A-9AB2-3E869478FB4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8"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Vrije vorm 6"/>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Tree>
    <p:extLst>
      <p:ext uri="{BB962C8B-B14F-4D97-AF65-F5344CB8AC3E}">
        <p14:creationId xmlns:p14="http://schemas.microsoft.com/office/powerpoint/2010/main" val="797707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mage red plane">
    <p:spTree>
      <p:nvGrpSpPr>
        <p:cNvPr id="1" name=""/>
        <p:cNvGrpSpPr/>
        <p:nvPr/>
      </p:nvGrpSpPr>
      <p:grpSpPr>
        <a:xfrm>
          <a:off x="0" y="0"/>
          <a:ext cx="0" cy="0"/>
          <a:chOff x="0" y="0"/>
          <a:chExt cx="0" cy="0"/>
        </a:xfrm>
      </p:grpSpPr>
      <p:sp>
        <p:nvSpPr>
          <p:cNvPr id="3" name="Placeholder 1">
            <a:extLst>
              <a:ext uri="{C183D7F6-B498-43B3-948B-1728B52AA6E4}">
                <adec:decorative xmlns:adec="http://schemas.microsoft.com/office/drawing/2017/decorative" val="1"/>
              </a:ext>
            </a:extLst>
          </p:cNvPr>
          <p:cNvSpPr>
            <a:spLocks noGrp="1" noSelect="1"/>
          </p:cNvSpPr>
          <p:nvPr userDrawn="1">
            <p:ph type="body" idx="1000" hasCustomPrompt="1"/>
            <p:custDataLst>
              <p:custData r:id="rId1"/>
            </p:custDataLst>
          </p:nvPr>
        </p:nvSpPr>
        <p:spPr>
          <a:xfrm>
            <a:off x="280800" y="280800"/>
            <a:ext cx="3445200" cy="3445200"/>
          </a:xfrm>
          <a:prstGeom prst="rect">
            <a:avLst/>
          </a:prstGeom>
          <a:solidFill>
            <a:srgbClr val="E3000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24000" indent="-324000" algn="ctr" defTabSz="1088610" rtl="0" eaLnBrk="1" latinLnBrk="0" hangingPunct="1">
              <a:spcBef>
                <a:spcPts val="900"/>
              </a:spcBef>
              <a:buFont typeface="Arial" pitchFamily="34" charset="0"/>
              <a:buNone/>
              <a:defRPr/>
            </a:lvl1pPr>
          </a:lstStyle>
          <a:p>
            <a:pPr algn="ctr"/>
            <a:r>
              <a:rPr lang="en-GB"/>
              <a:t> </a:t>
            </a:r>
            <a:endParaRPr lang="en-GB" dirty="0"/>
          </a:p>
        </p:txBody>
      </p:sp>
      <p:sp>
        <p:nvSpPr>
          <p:cNvPr id="6" name="Frame text 2 (JU-Free)"/>
          <p:cNvSpPr>
            <a:spLocks noGrp="1"/>
          </p:cNvSpPr>
          <p:nvPr>
            <p:ph type="body" sz="quarter" idx="11" hasCustomPrompt="1"/>
          </p:nvPr>
        </p:nvSpPr>
        <p:spPr>
          <a:xfrm>
            <a:off x="457200" y="979200"/>
            <a:ext cx="3097213" cy="2232025"/>
          </a:xfrm>
        </p:spPr>
        <p:txBody>
          <a:bodyPr/>
          <a:lstStyle>
            <a:lvl1pPr marL="0" indent="0">
              <a:lnSpc>
                <a:spcPct val="85000"/>
              </a:lnSpc>
              <a:spcBef>
                <a:spcPts val="0"/>
              </a:spcBef>
              <a:buNone/>
              <a:defRPr sz="3000" b="1" baseline="0">
                <a:solidFill>
                  <a:schemeClr val="bg1"/>
                </a:solidFill>
                <a:latin typeface="+mn-lt"/>
              </a:defRPr>
            </a:lvl1pPr>
            <a:lvl2pPr marL="0" indent="0">
              <a:spcBef>
                <a:spcPts val="2400"/>
              </a:spcBef>
              <a:buNone/>
              <a:defRPr sz="1400">
                <a:solidFill>
                  <a:schemeClr val="bg1"/>
                </a:solidFill>
              </a:defRPr>
            </a:lvl2pPr>
            <a:lvl3pPr marL="0" indent="0">
              <a:spcBef>
                <a:spcPts val="0"/>
              </a:spcBef>
              <a:buFont typeface="Arial" panose="020B0604020202020204" pitchFamily="34" charset="0"/>
              <a:buNone/>
              <a:defRPr sz="1400">
                <a:solidFill>
                  <a:schemeClr val="bg1"/>
                </a:solidFill>
              </a:defRPr>
            </a:lvl3pPr>
            <a:lvl4pPr marL="0" indent="0">
              <a:spcBef>
                <a:spcPts val="0"/>
              </a:spcBef>
              <a:buFont typeface="Arial" panose="020B0604020202020204" pitchFamily="34" charset="0"/>
              <a:buNone/>
              <a:defRPr sz="1400">
                <a:solidFill>
                  <a:schemeClr val="bg1"/>
                </a:solidFill>
                <a:latin typeface="+mn-lt"/>
              </a:defRPr>
            </a:lvl4pPr>
            <a:lvl5pPr marL="0" indent="0">
              <a:spcBef>
                <a:spcPts val="0"/>
              </a:spcBef>
              <a:buFont typeface="Arial" panose="020B0604020202020204" pitchFamily="34" charset="0"/>
              <a:buNone/>
              <a:defRPr sz="1400">
                <a:solidFill>
                  <a:schemeClr val="bg1"/>
                </a:solidFill>
              </a:defRPr>
            </a:lvl5pPr>
            <a:lvl6pPr marL="0" indent="0">
              <a:spcBef>
                <a:spcPts val="0"/>
              </a:spcBef>
              <a:buFont typeface="Arial" panose="020B0604020202020204" pitchFamily="34" charset="0"/>
              <a:buNone/>
              <a:defRPr sz="1400">
                <a:solidFill>
                  <a:schemeClr val="bg1"/>
                </a:solidFill>
              </a:defRPr>
            </a:lvl6pPr>
            <a:lvl7pPr marL="0" indent="0">
              <a:spcBef>
                <a:spcPts val="0"/>
              </a:spcBef>
              <a:buFont typeface="Arial" panose="020B0604020202020204" pitchFamily="34" charset="0"/>
              <a:buNone/>
              <a:defRPr sz="1400">
                <a:solidFill>
                  <a:schemeClr val="bg1"/>
                </a:solidFill>
              </a:defRPr>
            </a:lvl7pPr>
            <a:lvl8pPr marL="0" indent="0">
              <a:spcBef>
                <a:spcPts val="0"/>
              </a:spcBef>
              <a:buFont typeface="Arial" panose="020B0604020202020204" pitchFamily="34" charset="0"/>
              <a:buNone/>
              <a:defRPr sz="1400">
                <a:solidFill>
                  <a:schemeClr val="bg1"/>
                </a:solidFill>
              </a:defRPr>
            </a:lvl8pPr>
            <a:lvl9pPr marL="0" indent="0">
              <a:spcBef>
                <a:spcPts val="0"/>
              </a:spcBef>
              <a:buFont typeface="Arial" panose="020B0604020202020204" pitchFamily="34" charset="0"/>
              <a:buNone/>
              <a:defRPr sz="1400">
                <a:solidFill>
                  <a:schemeClr val="bg1"/>
                </a:solidFill>
              </a:defRPr>
            </a:lvl9pPr>
          </a:lstStyle>
          <a:p>
            <a:pPr lvl="0"/>
            <a:r>
              <a:rPr lang="en-GB"/>
              <a:t>[Kop]</a:t>
            </a:r>
          </a:p>
          <a:p>
            <a:pPr lvl="0"/>
            <a:r>
              <a:rPr lang="en-GB"/>
              <a:t>JU-LEVEL1=Kop</a:t>
            </a:r>
          </a:p>
          <a:p>
            <a:pPr lvl="1"/>
            <a:r>
              <a:rPr lang="en-GB"/>
              <a:t>JU-LEVEL2=Basistekst</a:t>
            </a:r>
            <a:endParaRPr lang="en-GB" dirty="0"/>
          </a:p>
        </p:txBody>
      </p:sp>
      <p:sp>
        <p:nvSpPr>
          <p:cNvPr id="9" name="Rounded Rectangle 3">
            <a:extLst>
              <a:ext uri="{FF2B5EF4-FFF2-40B4-BE49-F238E27FC236}">
                <a16:creationId xmlns:a16="http://schemas.microsoft.com/office/drawing/2014/main" id="{83609E12-BE53-4187-AD3F-CFB25812DE68}"/>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8"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Vrije vorm 6"/>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Tree>
    <p:extLst>
      <p:ext uri="{BB962C8B-B14F-4D97-AF65-F5344CB8AC3E}">
        <p14:creationId xmlns:p14="http://schemas.microsoft.com/office/powerpoint/2010/main" val="1761144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R)">
    <p:bg>
      <p:bgPr>
        <a:solidFill>
          <a:srgbClr val="F2F2F2"/>
        </a:solidFill>
        <a:effectLst/>
      </p:bgPr>
    </p:bg>
    <p:spTree>
      <p:nvGrpSpPr>
        <p:cNvPr id="1" name=""/>
        <p:cNvGrpSpPr/>
        <p:nvPr/>
      </p:nvGrpSpPr>
      <p:grpSpPr>
        <a:xfrm>
          <a:off x="0" y="0"/>
          <a:ext cx="0" cy="0"/>
          <a:chOff x="0" y="0"/>
          <a:chExt cx="0" cy="0"/>
        </a:xfrm>
      </p:grpSpPr>
      <p:sp>
        <p:nvSpPr>
          <p:cNvPr id="14" name="Picture Placeholder 1"/>
          <p:cNvSpPr>
            <a:spLocks noGrp="1" noSelect="1"/>
          </p:cNvSpPr>
          <p:nvPr>
            <p:ph type="pic" sz="quarter" idx="14" hasCustomPrompt="1"/>
          </p:nvPr>
        </p:nvSpPr>
        <p:spPr>
          <a:xfrm>
            <a:off x="6094800" y="0"/>
            <a:ext cx="6094800" cy="6208481"/>
          </a:xfrm>
          <a:noFill/>
        </p:spPr>
        <p:txBody>
          <a:bodyPr/>
          <a:lstStyle>
            <a:lvl1pPr marL="0" indent="0">
              <a:buNone/>
              <a:defRPr/>
            </a:lvl1pPr>
          </a:lstStyle>
          <a:p>
            <a:r>
              <a:rPr lang="en-GB"/>
              <a:t>[Afbeelding]</a:t>
            </a:r>
            <a:endParaRPr lang="en-GB" dirty="0"/>
          </a:p>
        </p:txBody>
      </p:sp>
      <p:sp>
        <p:nvSpPr>
          <p:cNvPr id="17" name="Achtergrondvlak 2"/>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3"/>
          <p:cNvSpPr>
            <a:spLocks noGrp="1" noSelect="1"/>
          </p:cNvSpPr>
          <p:nvPr>
            <p:ph type="dt" sz="half" idx="10"/>
          </p:nvPr>
        </p:nvSpPr>
        <p:spPr/>
        <p:txBody>
          <a:bodyPr/>
          <a:lstStyle/>
          <a:p>
            <a:fld id="{3173DE11-90EF-4400-A6F5-8A2DCCBD9698}" type="datetime4">
              <a:rPr lang="en-GB" noProof="1" smtClean="0"/>
              <a:t>04 May 2022</a:t>
            </a:fld>
            <a:endParaRPr lang="en-GB" noProof="1"/>
          </a:p>
        </p:txBody>
      </p:sp>
      <p:sp>
        <p:nvSpPr>
          <p:cNvPr id="8" name="Footer Placeholder 4"/>
          <p:cNvSpPr>
            <a:spLocks noGrp="1" noSelect="1"/>
          </p:cNvSpPr>
          <p:nvPr>
            <p:ph type="ftr" sz="quarter" idx="11"/>
          </p:nvPr>
        </p:nvSpPr>
        <p:spPr/>
        <p:txBody>
          <a:bodyPr/>
          <a:lstStyle/>
          <a:p>
            <a:r>
              <a:rPr lang="en-GB" noProof="1"/>
              <a:t>[Voettekst]</a:t>
            </a:r>
          </a:p>
        </p:txBody>
      </p:sp>
      <p:sp>
        <p:nvSpPr>
          <p:cNvPr id="9" name="Slide Number Placeholder 5"/>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12" name="Placeholder 6"/>
          <p:cNvSpPr>
            <a:spLocks noGrp="1" noSelect="1"/>
          </p:cNvSpPr>
          <p:nvPr>
            <p:ph type="body" sz="quarter" idx="13" hasCustomPrompt="1"/>
          </p:nvPr>
        </p:nvSpPr>
        <p:spPr>
          <a:xfrm>
            <a:off x="1065600" y="1683998"/>
            <a:ext cx="4526344" cy="4321175"/>
          </a:xfrm>
        </p:spPr>
        <p:txBody>
          <a:bodyPr/>
          <a:lstStyle>
            <a:lvl1pPr>
              <a:defRPr/>
            </a:lvl1pPr>
            <a:lvl4pPr>
              <a:defRPr>
                <a:latin typeface="Open Sans SemiBold" panose="020B0706030804020204" pitchFamily="34" charset="0"/>
                <a:ea typeface="Open Sans SemiBold" panose="020B0706030804020204" pitchFamily="34" charset="0"/>
                <a:cs typeface="Open Sans SemiBold" panose="020B0706030804020204" pitchFamily="34" charset="0"/>
              </a:defRPr>
            </a:lvl4pPr>
          </a:lstStyle>
          <a:p>
            <a:pPr lvl="0"/>
            <a:r>
              <a:rPr lang="en-GB"/>
              <a:t>[Tekst]</a:t>
            </a:r>
            <a:endParaRPr lang="en-GB" dirty="0"/>
          </a:p>
        </p:txBody>
      </p:sp>
      <p:sp>
        <p:nvSpPr>
          <p:cNvPr id="5" name="***Titel 7"/>
          <p:cNvSpPr>
            <a:spLocks noGrp="1" noSelect="1"/>
          </p:cNvSpPr>
          <p:nvPr>
            <p:ph type="title" hasCustomPrompt="1"/>
          </p:nvPr>
        </p:nvSpPr>
        <p:spPr>
          <a:xfrm>
            <a:off x="864817" y="469373"/>
            <a:ext cx="4727127" cy="720000"/>
          </a:xfrm>
        </p:spPr>
        <p:txBody>
          <a:bodyPr/>
          <a:lstStyle>
            <a:lvl1pPr>
              <a:defRPr/>
            </a:lvl1pPr>
          </a:lstStyle>
          <a:p>
            <a:r>
              <a:rPr lang="en-GB" dirty="0"/>
              <a:t>[title]</a:t>
            </a:r>
          </a:p>
        </p:txBody>
      </p:sp>
      <p:sp>
        <p:nvSpPr>
          <p:cNvPr id="11" name="Frame 8"/>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9"/>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174235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L)">
    <p:bg>
      <p:bgPr>
        <a:solidFill>
          <a:srgbClr val="F2F2F2"/>
        </a:solidFill>
        <a:effectLst/>
      </p:bgPr>
    </p:bg>
    <p:spTree>
      <p:nvGrpSpPr>
        <p:cNvPr id="1" name=""/>
        <p:cNvGrpSpPr/>
        <p:nvPr/>
      </p:nvGrpSpPr>
      <p:grpSpPr>
        <a:xfrm>
          <a:off x="0" y="0"/>
          <a:ext cx="0" cy="0"/>
          <a:chOff x="0" y="0"/>
          <a:chExt cx="0" cy="0"/>
        </a:xfrm>
      </p:grpSpPr>
      <p:sp>
        <p:nvSpPr>
          <p:cNvPr id="14" name="Picture Placeholder 1"/>
          <p:cNvSpPr>
            <a:spLocks noGrp="1" noSelect="1"/>
          </p:cNvSpPr>
          <p:nvPr>
            <p:ph type="pic" sz="quarter" idx="14" hasCustomPrompt="1"/>
          </p:nvPr>
        </p:nvSpPr>
        <p:spPr>
          <a:xfrm>
            <a:off x="0" y="0"/>
            <a:ext cx="6094800" cy="6208560"/>
          </a:xfrm>
        </p:spPr>
        <p:txBody>
          <a:bodyPr/>
          <a:lstStyle>
            <a:lvl1pPr marL="0" indent="0">
              <a:buNone/>
              <a:defRPr/>
            </a:lvl1pPr>
          </a:lstStyle>
          <a:p>
            <a:r>
              <a:rPr lang="en-GB"/>
              <a:t>[Afbeelding]</a:t>
            </a:r>
            <a:endParaRPr lang="en-GB" dirty="0"/>
          </a:p>
        </p:txBody>
      </p:sp>
      <p:sp>
        <p:nvSpPr>
          <p:cNvPr id="17" name="Achtergrondvlak 2"/>
          <p:cNvSpPr>
            <a:spLocks noSelect="1"/>
          </p:cNvSpPr>
          <p:nvPr userDrawn="1"/>
        </p:nvSpPr>
        <p:spPr>
          <a:xfrm>
            <a:off x="0" y="6210000"/>
            <a:ext cx="12196800" cy="792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3"/>
          <p:cNvSpPr>
            <a:spLocks noGrp="1" noSelect="1"/>
          </p:cNvSpPr>
          <p:nvPr>
            <p:ph type="dt" sz="half" idx="10"/>
          </p:nvPr>
        </p:nvSpPr>
        <p:spPr/>
        <p:txBody>
          <a:bodyPr/>
          <a:lstStyle/>
          <a:p>
            <a:fld id="{3173DE11-90EF-4400-A6F5-8A2DCCBD9698}" type="datetime4">
              <a:rPr lang="en-GB" noProof="1" smtClean="0"/>
              <a:t>04 May 2022</a:t>
            </a:fld>
            <a:endParaRPr lang="en-GB" noProof="1"/>
          </a:p>
        </p:txBody>
      </p:sp>
      <p:sp>
        <p:nvSpPr>
          <p:cNvPr id="8" name="Footer Placeholder 4"/>
          <p:cNvSpPr>
            <a:spLocks noGrp="1" noSelect="1"/>
          </p:cNvSpPr>
          <p:nvPr>
            <p:ph type="ftr" sz="quarter" idx="11"/>
          </p:nvPr>
        </p:nvSpPr>
        <p:spPr/>
        <p:txBody>
          <a:bodyPr/>
          <a:lstStyle/>
          <a:p>
            <a:r>
              <a:rPr lang="en-GB" noProof="1"/>
              <a:t>[Voettekst]</a:t>
            </a:r>
          </a:p>
        </p:txBody>
      </p:sp>
      <p:sp>
        <p:nvSpPr>
          <p:cNvPr id="9" name="Slide Number Placeholder 5"/>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
        <p:nvSpPr>
          <p:cNvPr id="12" name="Placeholder 6"/>
          <p:cNvSpPr>
            <a:spLocks noGrp="1" noSelect="1"/>
          </p:cNvSpPr>
          <p:nvPr>
            <p:ph type="body" sz="quarter" idx="13" hasCustomPrompt="1"/>
          </p:nvPr>
        </p:nvSpPr>
        <p:spPr>
          <a:xfrm>
            <a:off x="6624000" y="1683998"/>
            <a:ext cx="4526344" cy="4321175"/>
          </a:xfrm>
        </p:spPr>
        <p:txBody>
          <a:bodyPr/>
          <a:lstStyle>
            <a:lvl1pPr>
              <a:defRPr/>
            </a:lvl1pPr>
            <a:lvl4pPr>
              <a:defRPr>
                <a:latin typeface="Open Sans SemiBold" panose="020B0706030804020204" pitchFamily="34" charset="0"/>
                <a:ea typeface="Open Sans SemiBold" panose="020B0706030804020204" pitchFamily="34" charset="0"/>
                <a:cs typeface="Open Sans SemiBold" panose="020B0706030804020204" pitchFamily="34" charset="0"/>
              </a:defRPr>
            </a:lvl4pPr>
          </a:lstStyle>
          <a:p>
            <a:pPr lvl="0"/>
            <a:r>
              <a:rPr lang="en-GB" dirty="0"/>
              <a:t>[</a:t>
            </a:r>
            <a:r>
              <a:rPr lang="en-GB" dirty="0" err="1"/>
              <a:t>Tekst</a:t>
            </a:r>
            <a:r>
              <a:rPr lang="en-GB" dirty="0"/>
              <a:t>]</a:t>
            </a:r>
          </a:p>
        </p:txBody>
      </p:sp>
      <p:sp>
        <p:nvSpPr>
          <p:cNvPr id="5" name="***Titel 7"/>
          <p:cNvSpPr>
            <a:spLocks noGrp="1" noSelect="1"/>
          </p:cNvSpPr>
          <p:nvPr>
            <p:ph type="title" hasCustomPrompt="1"/>
          </p:nvPr>
        </p:nvSpPr>
        <p:spPr>
          <a:xfrm>
            <a:off x="6400425" y="469373"/>
            <a:ext cx="4727127" cy="720000"/>
          </a:xfrm>
        </p:spPr>
        <p:txBody>
          <a:bodyPr/>
          <a:lstStyle>
            <a:lvl1pPr>
              <a:defRPr/>
            </a:lvl1pPr>
          </a:lstStyle>
          <a:p>
            <a:r>
              <a:rPr lang="en-GB"/>
              <a:t>[titel]</a:t>
            </a:r>
            <a:endParaRPr lang="en-GB" dirty="0"/>
          </a:p>
        </p:txBody>
      </p:sp>
      <p:sp>
        <p:nvSpPr>
          <p:cNvPr id="11" name="Frame 8"/>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9"/>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152770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white), image and white logo">
    <p:spTree>
      <p:nvGrpSpPr>
        <p:cNvPr id="1" name=""/>
        <p:cNvGrpSpPr/>
        <p:nvPr/>
      </p:nvGrpSpPr>
      <p:grpSpPr>
        <a:xfrm>
          <a:off x="0" y="0"/>
          <a:ext cx="0" cy="0"/>
          <a:chOff x="0" y="0"/>
          <a:chExt cx="0" cy="0"/>
        </a:xfrm>
      </p:grpSpPr>
      <p:sp>
        <p:nvSpPr>
          <p:cNvPr id="10" name="Vrije vorm 1"/>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
        <p:nvSpPr>
          <p:cNvPr id="2" name="Title 2"/>
          <p:cNvSpPr>
            <a:spLocks noGrp="1" noSelect="1"/>
          </p:cNvSpPr>
          <p:nvPr>
            <p:ph type="title" hasCustomPrompt="1"/>
          </p:nvPr>
        </p:nvSpPr>
        <p:spPr>
          <a:xfrm>
            <a:off x="0" y="2925076"/>
            <a:ext cx="12204000" cy="1188000"/>
          </a:xfrm>
        </p:spPr>
        <p:txBody>
          <a:bodyPr/>
          <a:lstStyle>
            <a:lvl1pPr algn="ctr">
              <a:defRPr sz="6800" b="1" cap="none" baseline="0">
                <a:solidFill>
                  <a:schemeClr val="bg1"/>
                </a:solidFill>
                <a:latin typeface="+mn-lt"/>
              </a:defRPr>
            </a:lvl1pPr>
          </a:lstStyle>
          <a:p>
            <a:r>
              <a:rPr lang="en-GB"/>
              <a:t>[Tekst]</a:t>
            </a:r>
            <a:endParaRPr lang="en-GB" dirty="0"/>
          </a:p>
        </p:txBody>
      </p:sp>
      <p:sp>
        <p:nvSpPr>
          <p:cNvPr id="8" name="Rounded Rectangle 3">
            <a:extLst>
              <a:ext uri="{FF2B5EF4-FFF2-40B4-BE49-F238E27FC236}">
                <a16:creationId xmlns:a16="http://schemas.microsoft.com/office/drawing/2014/main" id="{A5AF17E4-4F96-4AF7-81E8-4E18E40B55C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7"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655096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white), image and red/black logo">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47E6A862-E120-4FC9-B4A7-DCAF17FA2D10}"/>
              </a:ext>
            </a:extLst>
          </p:cNvPr>
          <p:cNvSpPr>
            <a:spLocks noGrp="1" noSelect="1"/>
          </p:cNvSpPr>
          <p:nvPr>
            <p:ph type="pic" sz="quarter" idx="10" hasCustomPrompt="1"/>
          </p:nvPr>
        </p:nvSpPr>
        <p:spPr>
          <a:xfrm>
            <a:off x="0" y="0"/>
            <a:ext cx="12193200" cy="6210000"/>
          </a:xfrm>
        </p:spPr>
        <p:txBody>
          <a:bodyPr/>
          <a:lstStyle>
            <a:lvl1pPr marL="0" indent="0">
              <a:buFontTx/>
              <a:buNone/>
              <a:defRPr/>
            </a:lvl1pPr>
          </a:lstStyle>
          <a:p>
            <a:r>
              <a:rPr lang="en-GB"/>
              <a:t>[Klik hier en voeg via Invoegen | Afbeeldingen een foto in]</a:t>
            </a:r>
            <a:endParaRPr lang="en-GB" dirty="0"/>
          </a:p>
        </p:txBody>
      </p:sp>
      <p:sp>
        <p:nvSpPr>
          <p:cNvPr id="12" name="Achtergrondvlak 2">
            <a:extLst>
              <a:ext uri="{FF2B5EF4-FFF2-40B4-BE49-F238E27FC236}">
                <a16:creationId xmlns:a16="http://schemas.microsoft.com/office/drawing/2014/main" id="{C92C52A1-98B3-4A17-9378-B421B9C2FEC3}"/>
              </a:ext>
            </a:extLst>
          </p:cNvPr>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3"/>
          <p:cNvSpPr>
            <a:spLocks noGrp="1" noSelect="1"/>
          </p:cNvSpPr>
          <p:nvPr>
            <p:ph type="title" hasCustomPrompt="1"/>
          </p:nvPr>
        </p:nvSpPr>
        <p:spPr>
          <a:xfrm>
            <a:off x="0" y="2925076"/>
            <a:ext cx="12204000" cy="1188000"/>
          </a:xfrm>
        </p:spPr>
        <p:txBody>
          <a:bodyPr/>
          <a:lstStyle>
            <a:lvl1pPr algn="ctr">
              <a:defRPr sz="6800" b="1" cap="none" baseline="0">
                <a:solidFill>
                  <a:schemeClr val="bg1"/>
                </a:solidFill>
                <a:latin typeface="+mn-lt"/>
              </a:defRPr>
            </a:lvl1pPr>
          </a:lstStyle>
          <a:p>
            <a:r>
              <a:rPr lang="en-GB"/>
              <a:t>[Tekst]</a:t>
            </a:r>
            <a:endParaRPr lang="en-GB" dirty="0"/>
          </a:p>
        </p:txBody>
      </p:sp>
      <p:sp>
        <p:nvSpPr>
          <p:cNvPr id="8" name="Rounded Rectangle 4">
            <a:extLst>
              <a:ext uri="{FF2B5EF4-FFF2-40B4-BE49-F238E27FC236}">
                <a16:creationId xmlns:a16="http://schemas.microsoft.com/office/drawing/2014/main" id="{A5AF17E4-4F96-4AF7-81E8-4E18E40B55C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9"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720061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red), image and white logo">
    <p:spTree>
      <p:nvGrpSpPr>
        <p:cNvPr id="1" name=""/>
        <p:cNvGrpSpPr/>
        <p:nvPr/>
      </p:nvGrpSpPr>
      <p:grpSpPr>
        <a:xfrm>
          <a:off x="0" y="0"/>
          <a:ext cx="0" cy="0"/>
          <a:chOff x="0" y="0"/>
          <a:chExt cx="0" cy="0"/>
        </a:xfrm>
      </p:grpSpPr>
      <p:sp>
        <p:nvSpPr>
          <p:cNvPr id="7" name="Vrije vorm 1"/>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
        <p:nvSpPr>
          <p:cNvPr id="2" name="Title 2"/>
          <p:cNvSpPr>
            <a:spLocks noGrp="1" noSelect="1"/>
          </p:cNvSpPr>
          <p:nvPr>
            <p:ph type="title" hasCustomPrompt="1"/>
          </p:nvPr>
        </p:nvSpPr>
        <p:spPr>
          <a:xfrm>
            <a:off x="0" y="2925076"/>
            <a:ext cx="12204000" cy="1188000"/>
          </a:xfrm>
        </p:spPr>
        <p:txBody>
          <a:bodyPr/>
          <a:lstStyle>
            <a:lvl1pPr algn="ctr">
              <a:defRPr sz="6800" b="1" cap="none" baseline="0">
                <a:solidFill>
                  <a:schemeClr val="accent1"/>
                </a:solidFill>
                <a:latin typeface="+mn-lt"/>
              </a:defRPr>
            </a:lvl1pPr>
          </a:lstStyle>
          <a:p>
            <a:r>
              <a:rPr lang="en-GB"/>
              <a:t>[Tekst]</a:t>
            </a:r>
            <a:endParaRPr lang="en-GB" dirty="0"/>
          </a:p>
        </p:txBody>
      </p:sp>
      <p:sp>
        <p:nvSpPr>
          <p:cNvPr id="8" name="Rounded Rectangle 3">
            <a:extLst>
              <a:ext uri="{FF2B5EF4-FFF2-40B4-BE49-F238E27FC236}">
                <a16:creationId xmlns:a16="http://schemas.microsoft.com/office/drawing/2014/main" id="{3ED40BA7-74AB-43EA-AF96-AC34C7F24EB5}"/>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9"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107686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red), image and red/black logo">
    <p:spTree>
      <p:nvGrpSpPr>
        <p:cNvPr id="1" name=""/>
        <p:cNvGrpSpPr/>
        <p:nvPr/>
      </p:nvGrpSpPr>
      <p:grpSpPr>
        <a:xfrm>
          <a:off x="0" y="0"/>
          <a:ext cx="0" cy="0"/>
          <a:chOff x="0" y="0"/>
          <a:chExt cx="0" cy="0"/>
        </a:xfrm>
      </p:grpSpPr>
      <p:sp>
        <p:nvSpPr>
          <p:cNvPr id="7" name="Frame picture 1">
            <a:extLst>
              <a:ext uri="{FF2B5EF4-FFF2-40B4-BE49-F238E27FC236}">
                <a16:creationId xmlns:a16="http://schemas.microsoft.com/office/drawing/2014/main" id="{37A0C05B-97C3-4483-BD31-B9DD9BC70509}"/>
              </a:ext>
            </a:extLst>
          </p:cNvPr>
          <p:cNvSpPr>
            <a:spLocks noGrp="1" noSelect="1"/>
          </p:cNvSpPr>
          <p:nvPr>
            <p:ph type="pic" sz="quarter" idx="10" hasCustomPrompt="1"/>
          </p:nvPr>
        </p:nvSpPr>
        <p:spPr>
          <a:xfrm>
            <a:off x="0" y="0"/>
            <a:ext cx="12193200" cy="6210000"/>
          </a:xfrm>
        </p:spPr>
        <p:txBody>
          <a:bodyPr/>
          <a:lstStyle>
            <a:lvl1pPr marL="0" indent="0">
              <a:buFontTx/>
              <a:buNone/>
              <a:defRPr/>
            </a:lvl1pPr>
          </a:lstStyle>
          <a:p>
            <a:r>
              <a:rPr lang="en-GB"/>
              <a:t>[Klik hier en voeg via Invoegen | Afbeeldingen een foto in]</a:t>
            </a:r>
            <a:endParaRPr lang="en-GB" dirty="0"/>
          </a:p>
        </p:txBody>
      </p:sp>
      <p:sp>
        <p:nvSpPr>
          <p:cNvPr id="9" name="Achtergrondvlak 2">
            <a:extLst>
              <a:ext uri="{FF2B5EF4-FFF2-40B4-BE49-F238E27FC236}">
                <a16:creationId xmlns:a16="http://schemas.microsoft.com/office/drawing/2014/main" id="{61754AF3-BC4E-4713-948D-AEF78A2110BC}"/>
              </a:ext>
            </a:extLst>
          </p:cNvPr>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3"/>
          <p:cNvSpPr>
            <a:spLocks noGrp="1" noSelect="1"/>
          </p:cNvSpPr>
          <p:nvPr>
            <p:ph type="title" hasCustomPrompt="1"/>
          </p:nvPr>
        </p:nvSpPr>
        <p:spPr>
          <a:xfrm>
            <a:off x="0" y="2925076"/>
            <a:ext cx="12204000" cy="1188000"/>
          </a:xfrm>
        </p:spPr>
        <p:txBody>
          <a:bodyPr/>
          <a:lstStyle>
            <a:lvl1pPr algn="ctr">
              <a:defRPr sz="6800" b="1" cap="none" baseline="0">
                <a:solidFill>
                  <a:schemeClr val="accent1"/>
                </a:solidFill>
                <a:latin typeface="+mn-lt"/>
              </a:defRPr>
            </a:lvl1pPr>
          </a:lstStyle>
          <a:p>
            <a:r>
              <a:rPr lang="en-GB"/>
              <a:t>[Tekst]</a:t>
            </a:r>
            <a:endParaRPr lang="en-GB" dirty="0"/>
          </a:p>
        </p:txBody>
      </p:sp>
      <p:sp>
        <p:nvSpPr>
          <p:cNvPr id="8" name="Rounded Rectangle 4">
            <a:extLst>
              <a:ext uri="{FF2B5EF4-FFF2-40B4-BE49-F238E27FC236}">
                <a16:creationId xmlns:a16="http://schemas.microsoft.com/office/drawing/2014/main" id="{3ED40BA7-74AB-43EA-AF96-AC34C7F24EB5}"/>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12"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313066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noSelect="1"/>
          </p:cNvSpPr>
          <p:nvPr>
            <p:ph type="title" hasCustomPrompt="1"/>
          </p:nvPr>
        </p:nvSpPr>
        <p:spPr bwMode="gray"/>
        <p:txBody>
          <a:bodyPr/>
          <a:lstStyle>
            <a:lvl1pPr>
              <a:defRPr/>
            </a:lvl1pPr>
          </a:lstStyle>
          <a:p>
            <a:r>
              <a:rPr lang="en-GB" noProof="1"/>
              <a:t>[title]</a:t>
            </a:r>
          </a:p>
        </p:txBody>
      </p:sp>
      <p:sp>
        <p:nvSpPr>
          <p:cNvPr id="6" name="Date Placeholder 2"/>
          <p:cNvSpPr>
            <a:spLocks noGrp="1" noSelect="1"/>
          </p:cNvSpPr>
          <p:nvPr>
            <p:ph type="dt" sz="half" idx="10"/>
          </p:nvPr>
        </p:nvSpPr>
        <p:spPr/>
        <p:txBody>
          <a:bodyPr/>
          <a:lstStyle/>
          <a:p>
            <a:fld id="{C55B993B-3046-4D80-9DA9-AF3F7D602039}" type="datetime4">
              <a:rPr lang="en-GB" noProof="1" smtClean="0"/>
              <a:t>04 May 2022</a:t>
            </a:fld>
            <a:endParaRPr lang="en-GB" noProof="1"/>
          </a:p>
        </p:txBody>
      </p:sp>
      <p:sp>
        <p:nvSpPr>
          <p:cNvPr id="7" name="Footer Placeholder 3"/>
          <p:cNvSpPr>
            <a:spLocks noGrp="1" noSelect="1"/>
          </p:cNvSpPr>
          <p:nvPr>
            <p:ph type="ftr" sz="quarter" idx="11"/>
          </p:nvPr>
        </p:nvSpPr>
        <p:spPr/>
        <p:txBody>
          <a:bodyPr/>
          <a:lstStyle/>
          <a:p>
            <a:r>
              <a:rPr lang="en-GB" noProof="1"/>
              <a:t>[Voettekst]</a:t>
            </a:r>
          </a:p>
        </p:txBody>
      </p:sp>
      <p:sp>
        <p:nvSpPr>
          <p:cNvPr id="8"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‹Nr.›</a:t>
            </a:fld>
            <a:endParaRPr lang="en-GB"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872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52" name="PlaceHolder 2"/>
          <p:cNvSpPr>
            <a:spLocks noGrp="1"/>
          </p:cNvSpPr>
          <p:nvPr>
            <p:ph type="subTitle"/>
          </p:nvPr>
        </p:nvSpPr>
        <p:spPr>
          <a:xfrm>
            <a:off x="1065960" y="1774080"/>
            <a:ext cx="10061640" cy="4211640"/>
          </a:xfrm>
          <a:prstGeom prst="rect">
            <a:avLst/>
          </a:prstGeom>
        </p:spPr>
        <p:txBody>
          <a:bodyPr lIns="0" tIns="0" rIns="0" bIns="0" anchor="ctr">
            <a:spAutoFit/>
          </a:bodyPr>
          <a:lstStyle/>
          <a:p>
            <a:pPr algn="ctr"/>
            <a:endParaRPr lang="de-DE" sz="3200" b="0" strike="noStrike" spc="-1">
              <a:latin typeface="Calibri"/>
            </a:endParaRPr>
          </a:p>
        </p:txBody>
      </p:sp>
    </p:spTree>
    <p:extLst>
      <p:ext uri="{BB962C8B-B14F-4D97-AF65-F5344CB8AC3E}">
        <p14:creationId xmlns:p14="http://schemas.microsoft.com/office/powerpoint/2010/main" val="3827002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54" name="PlaceHolder 2"/>
          <p:cNvSpPr>
            <a:spLocks noGrp="1"/>
          </p:cNvSpPr>
          <p:nvPr>
            <p:ph type="body"/>
          </p:nvPr>
        </p:nvSpPr>
        <p:spPr>
          <a:xfrm>
            <a:off x="1065960" y="1774080"/>
            <a:ext cx="100616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2438023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56" name="PlaceHolder 2"/>
          <p:cNvSpPr>
            <a:spLocks noGrp="1"/>
          </p:cNvSpPr>
          <p:nvPr>
            <p:ph type="body"/>
          </p:nvPr>
        </p:nvSpPr>
        <p:spPr>
          <a:xfrm>
            <a:off x="106596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57" name="PlaceHolder 3"/>
          <p:cNvSpPr>
            <a:spLocks noGrp="1"/>
          </p:cNvSpPr>
          <p:nvPr>
            <p:ph type="body"/>
          </p:nvPr>
        </p:nvSpPr>
        <p:spPr>
          <a:xfrm>
            <a:off x="622188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1067304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Tree>
    <p:extLst>
      <p:ext uri="{BB962C8B-B14F-4D97-AF65-F5344CB8AC3E}">
        <p14:creationId xmlns:p14="http://schemas.microsoft.com/office/powerpoint/2010/main" val="1283671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864000" y="895680"/>
            <a:ext cx="10439640" cy="1334520"/>
          </a:xfrm>
          <a:prstGeom prst="rect">
            <a:avLst/>
          </a:prstGeom>
        </p:spPr>
        <p:txBody>
          <a:bodyPr lIns="0" tIns="0" rIns="0" bIns="0" anchor="ctr">
            <a:spAutoFit/>
          </a:bodyPr>
          <a:lstStyle/>
          <a:p>
            <a:pPr algn="ctr"/>
            <a:endParaRPr lang="de-DE" sz="3200" b="0" strike="noStrike" spc="-1">
              <a:latin typeface="Calibri"/>
            </a:endParaRPr>
          </a:p>
        </p:txBody>
      </p:sp>
    </p:spTree>
    <p:extLst>
      <p:ext uri="{BB962C8B-B14F-4D97-AF65-F5344CB8AC3E}">
        <p14:creationId xmlns:p14="http://schemas.microsoft.com/office/powerpoint/2010/main" val="749691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61" name="PlaceHolder 2"/>
          <p:cNvSpPr>
            <a:spLocks noGrp="1"/>
          </p:cNvSpPr>
          <p:nvPr>
            <p:ph type="body"/>
          </p:nvPr>
        </p:nvSpPr>
        <p:spPr>
          <a:xfrm>
            <a:off x="106596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2" name="PlaceHolder 3"/>
          <p:cNvSpPr>
            <a:spLocks noGrp="1"/>
          </p:cNvSpPr>
          <p:nvPr>
            <p:ph type="body"/>
          </p:nvPr>
        </p:nvSpPr>
        <p:spPr>
          <a:xfrm>
            <a:off x="622188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3" name="PlaceHolder 4"/>
          <p:cNvSpPr>
            <a:spLocks noGrp="1"/>
          </p:cNvSpPr>
          <p:nvPr>
            <p:ph type="body"/>
          </p:nvPr>
        </p:nvSpPr>
        <p:spPr>
          <a:xfrm>
            <a:off x="106596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1922750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65" name="PlaceHolder 2"/>
          <p:cNvSpPr>
            <a:spLocks noGrp="1"/>
          </p:cNvSpPr>
          <p:nvPr>
            <p:ph type="body"/>
          </p:nvPr>
        </p:nvSpPr>
        <p:spPr>
          <a:xfrm>
            <a:off x="106596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6" name="PlaceHolder 3"/>
          <p:cNvSpPr>
            <a:spLocks noGrp="1"/>
          </p:cNvSpPr>
          <p:nvPr>
            <p:ph type="body"/>
          </p:nvPr>
        </p:nvSpPr>
        <p:spPr>
          <a:xfrm>
            <a:off x="622188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7" name="PlaceHolder 4"/>
          <p:cNvSpPr>
            <a:spLocks noGrp="1"/>
          </p:cNvSpPr>
          <p:nvPr>
            <p:ph type="body"/>
          </p:nvPr>
        </p:nvSpPr>
        <p:spPr>
          <a:xfrm>
            <a:off x="622188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1160585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69" name="PlaceHolder 2"/>
          <p:cNvSpPr>
            <a:spLocks noGrp="1"/>
          </p:cNvSpPr>
          <p:nvPr>
            <p:ph type="body"/>
          </p:nvPr>
        </p:nvSpPr>
        <p:spPr>
          <a:xfrm>
            <a:off x="106596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0" name="PlaceHolder 3"/>
          <p:cNvSpPr>
            <a:spLocks noGrp="1"/>
          </p:cNvSpPr>
          <p:nvPr>
            <p:ph type="body"/>
          </p:nvPr>
        </p:nvSpPr>
        <p:spPr>
          <a:xfrm>
            <a:off x="622188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1" name="PlaceHolder 4"/>
          <p:cNvSpPr>
            <a:spLocks noGrp="1"/>
          </p:cNvSpPr>
          <p:nvPr>
            <p:ph type="body"/>
          </p:nvPr>
        </p:nvSpPr>
        <p:spPr>
          <a:xfrm>
            <a:off x="1065960" y="3974040"/>
            <a:ext cx="10061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38977894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73" name="PlaceHolder 2"/>
          <p:cNvSpPr>
            <a:spLocks noGrp="1"/>
          </p:cNvSpPr>
          <p:nvPr>
            <p:ph type="body"/>
          </p:nvPr>
        </p:nvSpPr>
        <p:spPr>
          <a:xfrm>
            <a:off x="1065960" y="1774080"/>
            <a:ext cx="10061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4" name="PlaceHolder 3"/>
          <p:cNvSpPr>
            <a:spLocks noGrp="1"/>
          </p:cNvSpPr>
          <p:nvPr>
            <p:ph type="body"/>
          </p:nvPr>
        </p:nvSpPr>
        <p:spPr>
          <a:xfrm>
            <a:off x="1065960" y="3974040"/>
            <a:ext cx="10061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5678129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76" name="PlaceHolder 2"/>
          <p:cNvSpPr>
            <a:spLocks noGrp="1"/>
          </p:cNvSpPr>
          <p:nvPr>
            <p:ph type="body"/>
          </p:nvPr>
        </p:nvSpPr>
        <p:spPr>
          <a:xfrm>
            <a:off x="106596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7" name="PlaceHolder 3"/>
          <p:cNvSpPr>
            <a:spLocks noGrp="1"/>
          </p:cNvSpPr>
          <p:nvPr>
            <p:ph type="body"/>
          </p:nvPr>
        </p:nvSpPr>
        <p:spPr>
          <a:xfrm>
            <a:off x="622188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8" name="PlaceHolder 4"/>
          <p:cNvSpPr>
            <a:spLocks noGrp="1"/>
          </p:cNvSpPr>
          <p:nvPr>
            <p:ph type="body"/>
          </p:nvPr>
        </p:nvSpPr>
        <p:spPr>
          <a:xfrm>
            <a:off x="106596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9" name="PlaceHolder 5"/>
          <p:cNvSpPr>
            <a:spLocks noGrp="1"/>
          </p:cNvSpPr>
          <p:nvPr>
            <p:ph type="body"/>
          </p:nvPr>
        </p:nvSpPr>
        <p:spPr>
          <a:xfrm>
            <a:off x="622188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9158647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81" name="PlaceHolder 2"/>
          <p:cNvSpPr>
            <a:spLocks noGrp="1"/>
          </p:cNvSpPr>
          <p:nvPr>
            <p:ph type="body"/>
          </p:nvPr>
        </p:nvSpPr>
        <p:spPr>
          <a:xfrm>
            <a:off x="1065960" y="177408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2" name="PlaceHolder 3"/>
          <p:cNvSpPr>
            <a:spLocks noGrp="1"/>
          </p:cNvSpPr>
          <p:nvPr>
            <p:ph type="body"/>
          </p:nvPr>
        </p:nvSpPr>
        <p:spPr>
          <a:xfrm>
            <a:off x="4467960" y="177408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3" name="PlaceHolder 4"/>
          <p:cNvSpPr>
            <a:spLocks noGrp="1"/>
          </p:cNvSpPr>
          <p:nvPr>
            <p:ph type="body"/>
          </p:nvPr>
        </p:nvSpPr>
        <p:spPr>
          <a:xfrm>
            <a:off x="7869960" y="177408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4" name="PlaceHolder 5"/>
          <p:cNvSpPr>
            <a:spLocks noGrp="1"/>
          </p:cNvSpPr>
          <p:nvPr>
            <p:ph type="body"/>
          </p:nvPr>
        </p:nvSpPr>
        <p:spPr>
          <a:xfrm>
            <a:off x="1065960" y="397404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5" name="PlaceHolder 6"/>
          <p:cNvSpPr>
            <a:spLocks noGrp="1"/>
          </p:cNvSpPr>
          <p:nvPr>
            <p:ph type="body"/>
          </p:nvPr>
        </p:nvSpPr>
        <p:spPr>
          <a:xfrm>
            <a:off x="4467960" y="397404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6" name="PlaceHolder 7"/>
          <p:cNvSpPr>
            <a:spLocks noGrp="1"/>
          </p:cNvSpPr>
          <p:nvPr>
            <p:ph type="body"/>
          </p:nvPr>
        </p:nvSpPr>
        <p:spPr>
          <a:xfrm>
            <a:off x="7869960" y="397404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434529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Openingspagin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4"/>
          </p:nvPr>
        </p:nvSpPr>
        <p:spPr>
          <a:xfrm>
            <a:off x="843854" y="6231950"/>
            <a:ext cx="2844800" cy="365125"/>
          </a:xfrm>
          <a:prstGeom prst="rect">
            <a:avLst/>
          </a:prstGeom>
        </p:spPr>
        <p:txBody>
          <a:bodyPr vert="horz" lIns="36000" tIns="65028" rIns="36000" bIns="36000" rtlCol="0" anchor="ctr"/>
          <a:lstStyle>
            <a:lvl1pPr algn="l">
              <a:defRPr sz="984">
                <a:solidFill>
                  <a:schemeClr val="tx1"/>
                </a:solidFill>
              </a:defRPr>
            </a:lvl1pPr>
          </a:lstStyle>
          <a:p>
            <a:fld id="{69F57FD0-D2A2-CD46-B862-6AC96707F2F8}" type="slidenum">
              <a:rPr lang="nl-NL" smtClean="0"/>
              <a:pPr/>
              <a:t>‹Nr.›</a:t>
            </a:fld>
            <a:endParaRPr lang="nl-NL" dirty="0"/>
          </a:p>
        </p:txBody>
      </p:sp>
    </p:spTree>
    <p:extLst>
      <p:ext uri="{BB962C8B-B14F-4D97-AF65-F5344CB8AC3E}">
        <p14:creationId xmlns:p14="http://schemas.microsoft.com/office/powerpoint/2010/main" val="978399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958036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52" name="PlaceHolder 2"/>
          <p:cNvSpPr>
            <a:spLocks noGrp="1"/>
          </p:cNvSpPr>
          <p:nvPr>
            <p:ph type="subTitle"/>
          </p:nvPr>
        </p:nvSpPr>
        <p:spPr>
          <a:xfrm>
            <a:off x="1065960" y="1774080"/>
            <a:ext cx="10061640" cy="4211640"/>
          </a:xfrm>
          <a:prstGeom prst="rect">
            <a:avLst/>
          </a:prstGeom>
        </p:spPr>
        <p:txBody>
          <a:bodyPr lIns="0" tIns="0" rIns="0" bIns="0" anchor="ctr">
            <a:spAutoFit/>
          </a:bodyPr>
          <a:lstStyle/>
          <a:p>
            <a:pPr algn="ctr"/>
            <a:endParaRPr lang="de-DE" sz="3200" b="0" strike="noStrike" spc="-1">
              <a:latin typeface="Calibri"/>
            </a:endParaRPr>
          </a:p>
        </p:txBody>
      </p:sp>
    </p:spTree>
    <p:extLst>
      <p:ext uri="{BB962C8B-B14F-4D97-AF65-F5344CB8AC3E}">
        <p14:creationId xmlns:p14="http://schemas.microsoft.com/office/powerpoint/2010/main" val="30768008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54" name="PlaceHolder 2"/>
          <p:cNvSpPr>
            <a:spLocks noGrp="1"/>
          </p:cNvSpPr>
          <p:nvPr>
            <p:ph type="body"/>
          </p:nvPr>
        </p:nvSpPr>
        <p:spPr>
          <a:xfrm>
            <a:off x="1065960" y="1774080"/>
            <a:ext cx="100616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10180381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56" name="PlaceHolder 2"/>
          <p:cNvSpPr>
            <a:spLocks noGrp="1"/>
          </p:cNvSpPr>
          <p:nvPr>
            <p:ph type="body"/>
          </p:nvPr>
        </p:nvSpPr>
        <p:spPr>
          <a:xfrm>
            <a:off x="106596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57" name="PlaceHolder 3"/>
          <p:cNvSpPr>
            <a:spLocks noGrp="1"/>
          </p:cNvSpPr>
          <p:nvPr>
            <p:ph type="body"/>
          </p:nvPr>
        </p:nvSpPr>
        <p:spPr>
          <a:xfrm>
            <a:off x="622188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2835843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Tree>
    <p:extLst>
      <p:ext uri="{BB962C8B-B14F-4D97-AF65-F5344CB8AC3E}">
        <p14:creationId xmlns:p14="http://schemas.microsoft.com/office/powerpoint/2010/main" val="40713338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864000" y="895680"/>
            <a:ext cx="10439640" cy="1334520"/>
          </a:xfrm>
          <a:prstGeom prst="rect">
            <a:avLst/>
          </a:prstGeom>
        </p:spPr>
        <p:txBody>
          <a:bodyPr lIns="0" tIns="0" rIns="0" bIns="0" anchor="ctr">
            <a:spAutoFit/>
          </a:bodyPr>
          <a:lstStyle/>
          <a:p>
            <a:pPr algn="ctr"/>
            <a:endParaRPr lang="de-DE" sz="3200" b="0" strike="noStrike" spc="-1">
              <a:latin typeface="Calibri"/>
            </a:endParaRPr>
          </a:p>
        </p:txBody>
      </p:sp>
    </p:spTree>
    <p:extLst>
      <p:ext uri="{BB962C8B-B14F-4D97-AF65-F5344CB8AC3E}">
        <p14:creationId xmlns:p14="http://schemas.microsoft.com/office/powerpoint/2010/main" val="24745719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61" name="PlaceHolder 2"/>
          <p:cNvSpPr>
            <a:spLocks noGrp="1"/>
          </p:cNvSpPr>
          <p:nvPr>
            <p:ph type="body"/>
          </p:nvPr>
        </p:nvSpPr>
        <p:spPr>
          <a:xfrm>
            <a:off x="106596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2" name="PlaceHolder 3"/>
          <p:cNvSpPr>
            <a:spLocks noGrp="1"/>
          </p:cNvSpPr>
          <p:nvPr>
            <p:ph type="body"/>
          </p:nvPr>
        </p:nvSpPr>
        <p:spPr>
          <a:xfrm>
            <a:off x="622188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3" name="PlaceHolder 4"/>
          <p:cNvSpPr>
            <a:spLocks noGrp="1"/>
          </p:cNvSpPr>
          <p:nvPr>
            <p:ph type="body"/>
          </p:nvPr>
        </p:nvSpPr>
        <p:spPr>
          <a:xfrm>
            <a:off x="106596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3321826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65" name="PlaceHolder 2"/>
          <p:cNvSpPr>
            <a:spLocks noGrp="1"/>
          </p:cNvSpPr>
          <p:nvPr>
            <p:ph type="body"/>
          </p:nvPr>
        </p:nvSpPr>
        <p:spPr>
          <a:xfrm>
            <a:off x="1065960" y="1774080"/>
            <a:ext cx="4910040" cy="421164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6" name="PlaceHolder 3"/>
          <p:cNvSpPr>
            <a:spLocks noGrp="1"/>
          </p:cNvSpPr>
          <p:nvPr>
            <p:ph type="body"/>
          </p:nvPr>
        </p:nvSpPr>
        <p:spPr>
          <a:xfrm>
            <a:off x="622188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67" name="PlaceHolder 4"/>
          <p:cNvSpPr>
            <a:spLocks noGrp="1"/>
          </p:cNvSpPr>
          <p:nvPr>
            <p:ph type="body"/>
          </p:nvPr>
        </p:nvSpPr>
        <p:spPr>
          <a:xfrm>
            <a:off x="622188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9448039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69" name="PlaceHolder 2"/>
          <p:cNvSpPr>
            <a:spLocks noGrp="1"/>
          </p:cNvSpPr>
          <p:nvPr>
            <p:ph type="body"/>
          </p:nvPr>
        </p:nvSpPr>
        <p:spPr>
          <a:xfrm>
            <a:off x="106596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0" name="PlaceHolder 3"/>
          <p:cNvSpPr>
            <a:spLocks noGrp="1"/>
          </p:cNvSpPr>
          <p:nvPr>
            <p:ph type="body"/>
          </p:nvPr>
        </p:nvSpPr>
        <p:spPr>
          <a:xfrm>
            <a:off x="622188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1" name="PlaceHolder 4"/>
          <p:cNvSpPr>
            <a:spLocks noGrp="1"/>
          </p:cNvSpPr>
          <p:nvPr>
            <p:ph type="body"/>
          </p:nvPr>
        </p:nvSpPr>
        <p:spPr>
          <a:xfrm>
            <a:off x="1065960" y="3974040"/>
            <a:ext cx="10061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41787984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73" name="PlaceHolder 2"/>
          <p:cNvSpPr>
            <a:spLocks noGrp="1"/>
          </p:cNvSpPr>
          <p:nvPr>
            <p:ph type="body"/>
          </p:nvPr>
        </p:nvSpPr>
        <p:spPr>
          <a:xfrm>
            <a:off x="1065960" y="1774080"/>
            <a:ext cx="10061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4" name="PlaceHolder 3"/>
          <p:cNvSpPr>
            <a:spLocks noGrp="1"/>
          </p:cNvSpPr>
          <p:nvPr>
            <p:ph type="body"/>
          </p:nvPr>
        </p:nvSpPr>
        <p:spPr>
          <a:xfrm>
            <a:off x="1065960" y="3974040"/>
            <a:ext cx="10061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4187428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76" name="PlaceHolder 2"/>
          <p:cNvSpPr>
            <a:spLocks noGrp="1"/>
          </p:cNvSpPr>
          <p:nvPr>
            <p:ph type="body"/>
          </p:nvPr>
        </p:nvSpPr>
        <p:spPr>
          <a:xfrm>
            <a:off x="106596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7" name="PlaceHolder 3"/>
          <p:cNvSpPr>
            <a:spLocks noGrp="1"/>
          </p:cNvSpPr>
          <p:nvPr>
            <p:ph type="body"/>
          </p:nvPr>
        </p:nvSpPr>
        <p:spPr>
          <a:xfrm>
            <a:off x="6221880" y="177408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8" name="PlaceHolder 4"/>
          <p:cNvSpPr>
            <a:spLocks noGrp="1"/>
          </p:cNvSpPr>
          <p:nvPr>
            <p:ph type="body"/>
          </p:nvPr>
        </p:nvSpPr>
        <p:spPr>
          <a:xfrm>
            <a:off x="106596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79" name="PlaceHolder 5"/>
          <p:cNvSpPr>
            <a:spLocks noGrp="1"/>
          </p:cNvSpPr>
          <p:nvPr>
            <p:ph type="body"/>
          </p:nvPr>
        </p:nvSpPr>
        <p:spPr>
          <a:xfrm>
            <a:off x="6221880" y="3974040"/>
            <a:ext cx="49100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33061638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864000" y="884520"/>
            <a:ext cx="10439640" cy="309960"/>
          </a:xfrm>
          <a:prstGeom prst="rect">
            <a:avLst/>
          </a:prstGeom>
        </p:spPr>
        <p:txBody>
          <a:bodyPr lIns="0" tIns="0" rIns="0" bIns="0" anchor="ctr">
            <a:spAutoFit/>
          </a:bodyPr>
          <a:lstStyle/>
          <a:p>
            <a:endParaRPr lang="nl-NL" sz="2100" b="0" strike="noStrike" spc="-1">
              <a:solidFill>
                <a:srgbClr val="000000"/>
              </a:solidFill>
              <a:latin typeface="Open Sans"/>
            </a:endParaRPr>
          </a:p>
        </p:txBody>
      </p:sp>
      <p:sp>
        <p:nvSpPr>
          <p:cNvPr id="81" name="PlaceHolder 2"/>
          <p:cNvSpPr>
            <a:spLocks noGrp="1"/>
          </p:cNvSpPr>
          <p:nvPr>
            <p:ph type="body"/>
          </p:nvPr>
        </p:nvSpPr>
        <p:spPr>
          <a:xfrm>
            <a:off x="1065960" y="177408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2" name="PlaceHolder 3"/>
          <p:cNvSpPr>
            <a:spLocks noGrp="1"/>
          </p:cNvSpPr>
          <p:nvPr>
            <p:ph type="body"/>
          </p:nvPr>
        </p:nvSpPr>
        <p:spPr>
          <a:xfrm>
            <a:off x="4467960" y="177408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3" name="PlaceHolder 4"/>
          <p:cNvSpPr>
            <a:spLocks noGrp="1"/>
          </p:cNvSpPr>
          <p:nvPr>
            <p:ph type="body"/>
          </p:nvPr>
        </p:nvSpPr>
        <p:spPr>
          <a:xfrm>
            <a:off x="7869960" y="177408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4" name="PlaceHolder 5"/>
          <p:cNvSpPr>
            <a:spLocks noGrp="1"/>
          </p:cNvSpPr>
          <p:nvPr>
            <p:ph type="body"/>
          </p:nvPr>
        </p:nvSpPr>
        <p:spPr>
          <a:xfrm>
            <a:off x="1065960" y="397404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5" name="PlaceHolder 6"/>
          <p:cNvSpPr>
            <a:spLocks noGrp="1"/>
          </p:cNvSpPr>
          <p:nvPr>
            <p:ph type="body"/>
          </p:nvPr>
        </p:nvSpPr>
        <p:spPr>
          <a:xfrm>
            <a:off x="4467960" y="397404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
        <p:nvSpPr>
          <p:cNvPr id="86" name="PlaceHolder 7"/>
          <p:cNvSpPr>
            <a:spLocks noGrp="1"/>
          </p:cNvSpPr>
          <p:nvPr>
            <p:ph type="body"/>
          </p:nvPr>
        </p:nvSpPr>
        <p:spPr>
          <a:xfrm>
            <a:off x="7869960" y="3974040"/>
            <a:ext cx="3239640" cy="2008800"/>
          </a:xfrm>
          <a:prstGeom prst="rect">
            <a:avLst/>
          </a:prstGeom>
        </p:spPr>
        <p:txBody>
          <a:bodyPr lIns="0" tIns="0" rIns="0" bIns="0">
            <a:normAutofit/>
          </a:bodyPr>
          <a:lstStyle/>
          <a:p>
            <a:endParaRPr lang="nl-NL" sz="1600" b="0" strike="noStrike" spc="-1">
              <a:solidFill>
                <a:srgbClr val="000000"/>
              </a:solidFill>
              <a:latin typeface="Open Sans"/>
            </a:endParaRPr>
          </a:p>
        </p:txBody>
      </p:sp>
    </p:spTree>
    <p:extLst>
      <p:ext uri="{BB962C8B-B14F-4D97-AF65-F5344CB8AC3E}">
        <p14:creationId xmlns:p14="http://schemas.microsoft.com/office/powerpoint/2010/main" val="38777048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1 kolom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Titelstijl van model bewerken</a:t>
            </a:r>
          </a:p>
        </p:txBody>
      </p:sp>
      <p:sp>
        <p:nvSpPr>
          <p:cNvPr id="3" name="Tijdelijke aanduiding voor inhoud 2"/>
          <p:cNvSpPr>
            <a:spLocks noGrp="1"/>
          </p:cNvSpPr>
          <p:nvPr>
            <p:ph idx="1"/>
          </p:nvPr>
        </p:nvSpPr>
        <p:spPr/>
        <p:txBody>
          <a:bodyPr/>
          <a:lstStyle>
            <a:lvl1pPr>
              <a:defRPr sz="1714">
                <a:latin typeface="+mn-lt"/>
              </a:defRPr>
            </a:lvl1pPr>
            <a:lvl2pPr>
              <a:buFont typeface="Lucida Grande"/>
              <a:buChar char="-"/>
              <a:defRPr sz="1385">
                <a:latin typeface="+mn-lt"/>
              </a:defRPr>
            </a:lvl2pPr>
            <a:lvl3pPr>
              <a:buFont typeface="Lucida Grande"/>
              <a:buChar char="-"/>
              <a:defRPr sz="1385">
                <a:latin typeface="+mn-lt"/>
              </a:defRPr>
            </a:lvl3pPr>
            <a:lvl4pPr>
              <a:buFont typeface="Lucida Grande"/>
              <a:buChar char="-"/>
              <a:defRPr sz="1385">
                <a:latin typeface="+mn-lt"/>
              </a:defRPr>
            </a:lvl4pPr>
            <a:lvl5pPr>
              <a:buFont typeface="Lucida Grande"/>
              <a:buChar char="-"/>
              <a:defRPr sz="1385">
                <a:latin typeface="+mn-l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5">
            <a:extLst>
              <a:ext uri="{FF2B5EF4-FFF2-40B4-BE49-F238E27FC236}">
                <a16:creationId xmlns:a16="http://schemas.microsoft.com/office/drawing/2014/main" id="{8316002D-B7F1-46C9-B91B-FAF93010F4D9}"/>
              </a:ext>
            </a:extLst>
          </p:cNvPr>
          <p:cNvSpPr>
            <a:spLocks noGrp="1"/>
          </p:cNvSpPr>
          <p:nvPr>
            <p:ph type="sldNum" sz="quarter" idx="10"/>
          </p:nvPr>
        </p:nvSpPr>
        <p:spPr>
          <a:xfrm>
            <a:off x="843715" y="6267717"/>
            <a:ext cx="587251" cy="364882"/>
          </a:xfrm>
        </p:spPr>
        <p:txBody>
          <a:bodyPr/>
          <a:lstStyle>
            <a:lvl1pPr>
              <a:defRPr smtClean="0"/>
            </a:lvl1pPr>
          </a:lstStyle>
          <a:p>
            <a:pPr>
              <a:defRPr/>
            </a:pPr>
            <a:fld id="{14ADC45A-F04E-485E-922A-EABA468C8E7B}" type="slidenum">
              <a:rPr lang="nl-NL" altLang="de-DE"/>
              <a:pPr>
                <a:defRPr/>
              </a:pPr>
              <a:t>‹Nr.›</a:t>
            </a:fld>
            <a:endParaRPr lang="nl-NL" altLang="de-DE"/>
          </a:p>
        </p:txBody>
      </p:sp>
    </p:spTree>
    <p:extLst>
      <p:ext uri="{BB962C8B-B14F-4D97-AF65-F5344CB8AC3E}">
        <p14:creationId xmlns:p14="http://schemas.microsoft.com/office/powerpoint/2010/main" val="436655527"/>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tekst 15"/>
          <p:cNvSpPr>
            <a:spLocks noGrp="1" noChangeAspect="1"/>
          </p:cNvSpPr>
          <p:nvPr>
            <p:ph type="body" sz="quarter" idx="14"/>
          </p:nvPr>
        </p:nvSpPr>
        <p:spPr>
          <a:xfrm>
            <a:off x="6618817" y="162690"/>
            <a:ext cx="4705350" cy="396000"/>
          </a:xfrm>
        </p:spPr>
        <p:txBody>
          <a:bodyPr/>
          <a:lstStyle>
            <a:lvl1pPr algn="r">
              <a:defRPr sz="1049" b="0" baseline="0">
                <a:solidFill>
                  <a:schemeClr val="tx1"/>
                </a:solidFill>
              </a:defRPr>
            </a:lvl1pPr>
          </a:lstStyle>
          <a:p>
            <a:pPr lvl="0"/>
            <a:r>
              <a:rPr lang="en-US"/>
              <a:t>Click to edit Master text styles</a:t>
            </a:r>
          </a:p>
          <a:p>
            <a:pPr lvl="1"/>
            <a:r>
              <a:rPr lang="en-US"/>
              <a:t>Second level</a:t>
            </a:r>
          </a:p>
        </p:txBody>
      </p:sp>
      <p:sp>
        <p:nvSpPr>
          <p:cNvPr id="5" name="Tijdelijke aanduiding voor datum 3"/>
          <p:cNvSpPr>
            <a:spLocks noGrp="1"/>
          </p:cNvSpPr>
          <p:nvPr>
            <p:ph type="dt" sz="half" idx="15"/>
          </p:nvPr>
        </p:nvSpPr>
        <p:spPr/>
        <p:txBody>
          <a:bodyPr/>
          <a:lstStyle>
            <a:lvl1pPr>
              <a:defRPr/>
            </a:lvl1pPr>
          </a:lstStyle>
          <a:p>
            <a:fld id="{C5A322A8-7C62-46DC-9E45-35575D0220D3}" type="datetime4">
              <a:rPr lang="nl-NL" altLang="nl-NL"/>
              <a:pPr/>
              <a:t>4 mei 2022</a:t>
            </a:fld>
            <a:endParaRPr lang="nl-NL" altLang="nl-NL"/>
          </a:p>
        </p:txBody>
      </p:sp>
      <p:sp>
        <p:nvSpPr>
          <p:cNvPr id="6" name="Tijdelijke aanduiding voor voettekst 4"/>
          <p:cNvSpPr>
            <a:spLocks noGrp="1"/>
          </p:cNvSpPr>
          <p:nvPr>
            <p:ph type="ftr" sz="quarter" idx="16"/>
          </p:nvPr>
        </p:nvSpPr>
        <p:spPr/>
        <p:txBody>
          <a:bodyPr/>
          <a:lstStyle>
            <a:lvl1pPr>
              <a:defRPr/>
            </a:lvl1pPr>
          </a:lstStyle>
          <a:p>
            <a:pPr>
              <a:defRPr/>
            </a:pPr>
            <a:r>
              <a:rPr lang="nl-NL"/>
              <a:t>Via Invoegen | Koptekst en Voettekst invoegen Subafdeling&lt;2spaties&gt;|&lt;2spaties&gt;Titel van de presentatie</a:t>
            </a:r>
          </a:p>
        </p:txBody>
      </p:sp>
      <p:sp>
        <p:nvSpPr>
          <p:cNvPr id="8" name="Tijdelijke aanduiding voor dianummer 5"/>
          <p:cNvSpPr>
            <a:spLocks noGrp="1"/>
          </p:cNvSpPr>
          <p:nvPr>
            <p:ph type="sldNum" sz="quarter" idx="17"/>
          </p:nvPr>
        </p:nvSpPr>
        <p:spPr/>
        <p:txBody>
          <a:bodyPr/>
          <a:lstStyle>
            <a:lvl1pPr>
              <a:defRPr/>
            </a:lvl1pPr>
          </a:lstStyle>
          <a:p>
            <a:fld id="{D646923F-F84A-448A-BFC5-BF2E3C886905}" type="slidenum">
              <a:rPr lang="nl-NL" altLang="nl-NL"/>
              <a:pPr/>
              <a:t>‹Nr.›</a:t>
            </a:fld>
            <a:endParaRPr lang="nl-NL" altLang="nl-NL"/>
          </a:p>
        </p:txBody>
      </p:sp>
    </p:spTree>
    <p:extLst>
      <p:ext uri="{BB962C8B-B14F-4D97-AF65-F5344CB8AC3E}">
        <p14:creationId xmlns:p14="http://schemas.microsoft.com/office/powerpoint/2010/main" val="17260273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el &amp; Unt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2416969" y="1151930"/>
            <a:ext cx="7358063" cy="2321719"/>
          </a:xfrm>
          <a:prstGeom prst="rect">
            <a:avLst/>
          </a:prstGeom>
        </p:spPr>
        <p:txBody>
          <a:bodyPr anchor="b"/>
          <a:lstStyle/>
          <a:p>
            <a:r>
              <a:t>Titeltext</a:t>
            </a:r>
          </a:p>
        </p:txBody>
      </p:sp>
      <p:sp>
        <p:nvSpPr>
          <p:cNvPr id="12" name="Textebene 1…"/>
          <p:cNvSpPr txBox="1">
            <a:spLocks noGrp="1"/>
          </p:cNvSpPr>
          <p:nvPr>
            <p:ph type="body" sz="quarter" idx="1"/>
          </p:nvPr>
        </p:nvSpPr>
        <p:spPr>
          <a:xfrm>
            <a:off x="2416969" y="3545086"/>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‹Nr.›</a:t>
            </a:fld>
            <a:endParaRPr/>
          </a:p>
        </p:txBody>
      </p:sp>
    </p:spTree>
    <p:extLst>
      <p:ext uri="{BB962C8B-B14F-4D97-AF65-F5344CB8AC3E}">
        <p14:creationId xmlns:p14="http://schemas.microsoft.com/office/powerpoint/2010/main" val="205546405"/>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Foto - Vertikal">
    <p:spTree>
      <p:nvGrpSpPr>
        <p:cNvPr id="1" name=""/>
        <p:cNvGrpSpPr/>
        <p:nvPr/>
      </p:nvGrpSpPr>
      <p:grpSpPr>
        <a:xfrm>
          <a:off x="0" y="0"/>
          <a:ext cx="0" cy="0"/>
          <a:chOff x="0" y="0"/>
          <a:chExt cx="0" cy="0"/>
        </a:xfrm>
      </p:grpSpPr>
      <p:sp>
        <p:nvSpPr>
          <p:cNvPr id="38" name="Bild"/>
          <p:cNvSpPr>
            <a:spLocks noGrp="1"/>
          </p:cNvSpPr>
          <p:nvPr>
            <p:ph type="pic" idx="21"/>
          </p:nvPr>
        </p:nvSpPr>
        <p:spPr>
          <a:xfrm>
            <a:off x="3115717" y="431602"/>
            <a:ext cx="8719841" cy="5813228"/>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2193727" y="446484"/>
            <a:ext cx="3750469" cy="2803923"/>
          </a:xfrm>
          <a:prstGeom prst="rect">
            <a:avLst/>
          </a:prstGeom>
        </p:spPr>
        <p:txBody>
          <a:bodyPr anchor="b"/>
          <a:lstStyle>
            <a:lvl1pPr>
              <a:defRPr sz="4200"/>
            </a:lvl1pPr>
          </a:lstStyle>
          <a:p>
            <a:r>
              <a:t>Titeltext</a:t>
            </a:r>
          </a:p>
        </p:txBody>
      </p:sp>
      <p:sp>
        <p:nvSpPr>
          <p:cNvPr id="40" name="Textebene 1…"/>
          <p:cNvSpPr txBox="1">
            <a:spLocks noGrp="1"/>
          </p:cNvSpPr>
          <p:nvPr>
            <p:ph type="body" sz="quarter" idx="1"/>
          </p:nvPr>
        </p:nvSpPr>
        <p:spPr>
          <a:xfrm>
            <a:off x="2193727"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Textebene 1</a:t>
            </a:r>
          </a:p>
          <a:p>
            <a:pPr lvl="1"/>
            <a:r>
              <a:t>Textebene 2</a:t>
            </a:r>
          </a:p>
          <a:p>
            <a:pPr lvl="2"/>
            <a:r>
              <a:t>Textebene 3</a:t>
            </a:r>
          </a:p>
          <a:p>
            <a:pPr lvl="3"/>
            <a:r>
              <a:t>Textebene 4</a:t>
            </a:r>
          </a:p>
          <a:p>
            <a:pPr lvl="4"/>
            <a:r>
              <a:t>Textebene 5</a:t>
            </a:r>
          </a:p>
        </p:txBody>
      </p:sp>
      <p:sp>
        <p:nvSpPr>
          <p:cNvPr id="4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078547934"/>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el - Oben">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843373290"/>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el &amp; Punkte">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5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758929372"/>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el, Punkte &amp; Foto">
    <p:spTree>
      <p:nvGrpSpPr>
        <p:cNvPr id="1" name=""/>
        <p:cNvGrpSpPr/>
        <p:nvPr/>
      </p:nvGrpSpPr>
      <p:grpSpPr>
        <a:xfrm>
          <a:off x="0" y="0"/>
          <a:ext cx="0" cy="0"/>
          <a:chOff x="0" y="0"/>
          <a:chExt cx="0" cy="0"/>
        </a:xfrm>
      </p:grpSpPr>
      <p:sp>
        <p:nvSpPr>
          <p:cNvPr id="65" name="Bild"/>
          <p:cNvSpPr>
            <a:spLocks noGrp="1"/>
          </p:cNvSpPr>
          <p:nvPr>
            <p:ph type="pic" sz="half" idx="21"/>
          </p:nvPr>
        </p:nvSpPr>
        <p:spPr>
          <a:xfrm>
            <a:off x="4397127" y="1818679"/>
            <a:ext cx="6630294" cy="4420196"/>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Textebene 1…"/>
          <p:cNvSpPr txBox="1">
            <a:spLocks noGrp="1"/>
          </p:cNvSpPr>
          <p:nvPr>
            <p:ph type="body" sz="quarter" idx="1"/>
          </p:nvPr>
        </p:nvSpPr>
        <p:spPr>
          <a:xfrm>
            <a:off x="2193727" y="1821656"/>
            <a:ext cx="3750469" cy="4420196"/>
          </a:xfrm>
          <a:prstGeom prst="rect">
            <a:avLst/>
          </a:prstGeom>
        </p:spPr>
        <p:txBody>
          <a:bodyPr/>
          <a:lstStyle>
            <a:lvl1pPr marL="232682" indent="-232682">
              <a:spcBef>
                <a:spcPts val="2250"/>
              </a:spcBef>
              <a:defRPr sz="1900"/>
            </a:lvl1pPr>
            <a:lvl2pPr marL="404132" indent="-232682">
              <a:spcBef>
                <a:spcPts val="2250"/>
              </a:spcBef>
              <a:defRPr sz="1900"/>
            </a:lvl2pPr>
            <a:lvl3pPr marL="575582" indent="-232682">
              <a:spcBef>
                <a:spcPts val="2250"/>
              </a:spcBef>
              <a:defRPr sz="1900"/>
            </a:lvl3pPr>
            <a:lvl4pPr marL="747032" indent="-232682">
              <a:spcBef>
                <a:spcPts val="2250"/>
              </a:spcBef>
              <a:defRPr sz="1900"/>
            </a:lvl4pPr>
            <a:lvl5pPr marL="918482" indent="-232682">
              <a:spcBef>
                <a:spcPts val="2250"/>
              </a:spcBef>
              <a:defRPr sz="1900"/>
            </a:lvl5pPr>
          </a:lstStyle>
          <a:p>
            <a:r>
              <a:t>Textebene 1</a:t>
            </a:r>
          </a:p>
          <a:p>
            <a:pPr lvl="1"/>
            <a:r>
              <a:t>Textebene 2</a:t>
            </a:r>
          </a:p>
          <a:p>
            <a:pPr lvl="2"/>
            <a:r>
              <a:t>Textebene 3</a:t>
            </a:r>
          </a:p>
          <a:p>
            <a:pPr lvl="3"/>
            <a:r>
              <a:t>Textebene 4</a:t>
            </a:r>
          </a:p>
          <a:p>
            <a:pPr lvl="4"/>
            <a:r>
              <a:t>Textebene 5</a:t>
            </a:r>
          </a:p>
        </p:txBody>
      </p:sp>
      <p:sp>
        <p:nvSpPr>
          <p:cNvPr id="68" name="Foliennummer"/>
          <p:cNvSpPr txBox="1">
            <a:spLocks noGrp="1"/>
          </p:cNvSpPr>
          <p:nvPr>
            <p:ph type="sldNum" sz="quarter" idx="2"/>
          </p:nvPr>
        </p:nvSpPr>
        <p:spPr>
          <a:xfrm>
            <a:off x="5977052" y="6536531"/>
            <a:ext cx="315791" cy="31354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‹Nr.›</a:t>
            </a:fld>
            <a:endParaRPr/>
          </a:p>
        </p:txBody>
      </p:sp>
    </p:spTree>
    <p:extLst>
      <p:ext uri="{BB962C8B-B14F-4D97-AF65-F5344CB8AC3E}">
        <p14:creationId xmlns:p14="http://schemas.microsoft.com/office/powerpoint/2010/main" val="3000765058"/>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Punkte">
    <p:spTree>
      <p:nvGrpSpPr>
        <p:cNvPr id="1" name=""/>
        <p:cNvGrpSpPr/>
        <p:nvPr/>
      </p:nvGrpSpPr>
      <p:grpSpPr>
        <a:xfrm>
          <a:off x="0" y="0"/>
          <a:ext cx="0" cy="0"/>
          <a:chOff x="0" y="0"/>
          <a:chExt cx="0" cy="0"/>
        </a:xfrm>
      </p:grpSpPr>
      <p:sp>
        <p:nvSpPr>
          <p:cNvPr id="75" name="Textebene 1…"/>
          <p:cNvSpPr txBox="1">
            <a:spLocks noGrp="1"/>
          </p:cNvSpPr>
          <p:nvPr>
            <p:ph type="body" idx="1"/>
          </p:nvPr>
        </p:nvSpPr>
        <p:spPr>
          <a:xfrm>
            <a:off x="2193727" y="892969"/>
            <a:ext cx="7804547" cy="5072063"/>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76"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963657457"/>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Foto - 3 Stück">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6221016" y="3536156"/>
            <a:ext cx="4257245" cy="2839641"/>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6096000" y="625078"/>
            <a:ext cx="4125516" cy="2750345"/>
          </a:xfrm>
          <a:prstGeom prst="rect">
            <a:avLst/>
          </a:prstGeom>
        </p:spPr>
        <p:txBody>
          <a:bodyPr lIns="91439" tIns="45719" rIns="91439" bIns="45719" anchor="t">
            <a:noAutofit/>
          </a:bodyPr>
          <a:lstStyle/>
          <a:p>
            <a:endParaRPr/>
          </a:p>
        </p:txBody>
      </p:sp>
      <p:sp>
        <p:nvSpPr>
          <p:cNvPr id="85" name="Bild"/>
          <p:cNvSpPr>
            <a:spLocks noGrp="1"/>
          </p:cNvSpPr>
          <p:nvPr>
            <p:ph type="pic" idx="23"/>
          </p:nvPr>
        </p:nvSpPr>
        <p:spPr>
          <a:xfrm>
            <a:off x="-145852" y="625078"/>
            <a:ext cx="8425160" cy="5616774"/>
          </a:xfrm>
          <a:prstGeom prst="rect">
            <a:avLst/>
          </a:prstGeom>
        </p:spPr>
        <p:txBody>
          <a:bodyPr lIns="91439" tIns="45719" rIns="91439" bIns="45719" anchor="t">
            <a:noAutofit/>
          </a:bodyPr>
          <a:lstStyle/>
          <a:p>
            <a:endParaRPr/>
          </a:p>
        </p:txBody>
      </p:sp>
      <p:sp>
        <p:nvSpPr>
          <p:cNvPr id="86"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19500633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Zitat">
    <p:spTree>
      <p:nvGrpSpPr>
        <p:cNvPr id="1" name=""/>
        <p:cNvGrpSpPr/>
        <p:nvPr/>
      </p:nvGrpSpPr>
      <p:grpSpPr>
        <a:xfrm>
          <a:off x="0" y="0"/>
          <a:ext cx="0" cy="0"/>
          <a:chOff x="0" y="0"/>
          <a:chExt cx="0" cy="0"/>
        </a:xfrm>
      </p:grpSpPr>
      <p:sp>
        <p:nvSpPr>
          <p:cNvPr id="93" name="–Christian Bauer"/>
          <p:cNvSpPr txBox="1">
            <a:spLocks noGrp="1"/>
          </p:cNvSpPr>
          <p:nvPr>
            <p:ph type="body" sz="quarter" idx="21"/>
          </p:nvPr>
        </p:nvSpPr>
        <p:spPr>
          <a:xfrm>
            <a:off x="2416969" y="4473773"/>
            <a:ext cx="7358063" cy="390491"/>
          </a:xfrm>
          <a:prstGeom prst="rect">
            <a:avLst/>
          </a:prstGeom>
        </p:spPr>
        <p:txBody>
          <a:bodyPr anchor="t">
            <a:spAutoFit/>
          </a:bodyPr>
          <a:lstStyle>
            <a:lvl1pPr marL="0" indent="0" algn="ctr">
              <a:spcBef>
                <a:spcPts val="0"/>
              </a:spcBef>
              <a:buSzTx/>
              <a:buNone/>
              <a:defRPr sz="1600" i="1"/>
            </a:lvl1pPr>
          </a:lstStyle>
          <a:p>
            <a:r>
              <a:t>–Christian Bauer</a:t>
            </a:r>
          </a:p>
        </p:txBody>
      </p:sp>
      <p:sp>
        <p:nvSpPr>
          <p:cNvPr id="94" name="„Zitat hier eingeben.“"/>
          <p:cNvSpPr txBox="1">
            <a:spLocks noGrp="1"/>
          </p:cNvSpPr>
          <p:nvPr>
            <p:ph type="body" sz="quarter" idx="22"/>
          </p:nvPr>
        </p:nvSpPr>
        <p:spPr>
          <a:xfrm>
            <a:off x="2416969" y="2965583"/>
            <a:ext cx="7358063" cy="498212"/>
          </a:xfrm>
          <a:prstGeom prst="rect">
            <a:avLst/>
          </a:prstGeom>
        </p:spPr>
        <p:txBody>
          <a:bodyPr>
            <a:spAutoFit/>
          </a:bodyPr>
          <a:lstStyle>
            <a:lvl1pPr marL="0" indent="0" algn="ctr">
              <a:spcBef>
                <a:spcPts val="0"/>
              </a:spcBef>
              <a:buSzTx/>
              <a:buNone/>
              <a:defRPr sz="2300">
                <a:latin typeface="+mn-lt"/>
                <a:ea typeface="+mn-ea"/>
                <a:cs typeface="+mn-cs"/>
                <a:sym typeface="Helvetica Neue Medium"/>
              </a:defRPr>
            </a:lvl1pPr>
          </a:lstStyle>
          <a:p>
            <a:r>
              <a:t>„Zitat hier eingeben.“ </a:t>
            </a:r>
          </a:p>
        </p:txBody>
      </p:sp>
      <p:sp>
        <p:nvSpPr>
          <p:cNvPr id="95"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89670815"/>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21"/>
          </p:nvPr>
        </p:nvSpPr>
        <p:spPr>
          <a:xfrm>
            <a:off x="856135" y="0"/>
            <a:ext cx="10479732" cy="6991946"/>
          </a:xfrm>
          <a:prstGeom prst="rect">
            <a:avLst/>
          </a:prstGeom>
        </p:spPr>
        <p:txBody>
          <a:bodyPr lIns="91439" tIns="45719" rIns="91439" bIns="45719" anchor="t">
            <a:noAutofit/>
          </a:bodyPr>
          <a:lstStyle/>
          <a:p>
            <a:endParaRPr/>
          </a:p>
        </p:txBody>
      </p:sp>
      <p:sp>
        <p:nvSpPr>
          <p:cNvPr id="10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323396157"/>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110"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027933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3.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theme" Target="../theme/theme4.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4" name="Date Placeholder 1"/>
          <p:cNvSpPr>
            <a:spLocks noGrp="1" noSelect="1"/>
          </p:cNvSpPr>
          <p:nvPr>
            <p:ph type="dt" sz="half" idx="2"/>
          </p:nvPr>
        </p:nvSpPr>
        <p:spPr bwMode="gray">
          <a:xfrm>
            <a:off x="9816205" y="6489368"/>
            <a:ext cx="1260222" cy="252000"/>
          </a:xfrm>
          <a:prstGeom prst="rect">
            <a:avLst/>
          </a:prstGeom>
        </p:spPr>
        <p:txBody>
          <a:bodyPr vert="horz" lIns="0" tIns="0" rIns="0" bIns="0" rtlCol="0" anchor="t">
            <a:noAutofit/>
          </a:bodyPr>
          <a:lstStyle>
            <a:lvl1pPr algn="r">
              <a:defRPr sz="1000">
                <a:solidFill>
                  <a:schemeClr val="tx1"/>
                </a:solidFill>
                <a:latin typeface="+mn-lt"/>
              </a:defRPr>
            </a:lvl1pPr>
          </a:lstStyle>
          <a:p>
            <a:fld id="{2923B9C5-BE15-4844-92EA-6B5A4B794705}" type="datetime4">
              <a:rPr lang="en-GB" noProof="1" smtClean="0"/>
              <a:t>04 May 2022</a:t>
            </a:fld>
            <a:endParaRPr lang="en-GB" noProof="1"/>
          </a:p>
        </p:txBody>
      </p:sp>
      <p:sp>
        <p:nvSpPr>
          <p:cNvPr id="5" name="Footer Placeholder 2"/>
          <p:cNvSpPr>
            <a:spLocks noGrp="1" noSelect="1"/>
          </p:cNvSpPr>
          <p:nvPr>
            <p:ph type="ftr" sz="quarter" idx="3"/>
          </p:nvPr>
        </p:nvSpPr>
        <p:spPr bwMode="gray">
          <a:xfrm>
            <a:off x="1065600" y="6489368"/>
            <a:ext cx="3060000"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en-GB" noProof="1"/>
              <a:t>[Voettekst]</a:t>
            </a:r>
          </a:p>
        </p:txBody>
      </p:sp>
      <p:sp>
        <p:nvSpPr>
          <p:cNvPr id="6" name="Slide Number Placeholder 3"/>
          <p:cNvSpPr>
            <a:spLocks noGrp="1" noSelect="1"/>
          </p:cNvSpPr>
          <p:nvPr>
            <p:ph type="sldNum" sz="quarter" idx="4"/>
          </p:nvPr>
        </p:nvSpPr>
        <p:spPr bwMode="gray">
          <a:xfrm>
            <a:off x="11116439" y="6489368"/>
            <a:ext cx="389588"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en-GB" noProof="1">
                <a:solidFill>
                  <a:schemeClr val="accent1"/>
                </a:solidFill>
              </a:rPr>
              <a:t>|</a:t>
            </a:r>
            <a:r>
              <a:rPr lang="en-GB" noProof="1"/>
              <a:t> </a:t>
            </a:r>
            <a:fld id="{1336C48C-F87C-4E4B-81EF-5027B17D1F61}" type="slidenum">
              <a:rPr lang="en-GB" noProof="1" smtClean="0"/>
              <a:pPr/>
              <a:t>‹Nr.›</a:t>
            </a:fld>
            <a:endParaRPr lang="en-GB" noProof="1"/>
          </a:p>
        </p:txBody>
      </p:sp>
      <p:sp>
        <p:nvSpPr>
          <p:cNvPr id="3" name="Frame text 4 (JU-Free)"/>
          <p:cNvSpPr>
            <a:spLocks noGrp="1"/>
          </p:cNvSpPr>
          <p:nvPr>
            <p:ph type="body" idx="1"/>
          </p:nvPr>
        </p:nvSpPr>
        <p:spPr bwMode="gray">
          <a:xfrm>
            <a:off x="1066027" y="1773930"/>
            <a:ext cx="10440000" cy="4428000"/>
          </a:xfrm>
          <a:prstGeom prst="rect">
            <a:avLst/>
          </a:prstGeom>
        </p:spPr>
        <p:txBody>
          <a:bodyPr vert="horz" lIns="0" tIns="0" rIns="0" bIns="0" rtlCol="0">
            <a:noAutofit/>
          </a:bodyPr>
          <a:lstStyle/>
          <a:p>
            <a:pPr lvl="0"/>
            <a:r>
              <a:rPr lang="en-GB" noProof="1"/>
              <a:t>JU-LEVEL1=Opsomming 1e niveau</a:t>
            </a:r>
          </a:p>
          <a:p>
            <a:pPr lvl="1"/>
            <a:r>
              <a:rPr lang="en-GB" noProof="1"/>
              <a:t>JU-LEVEL2=Opsomming 2e niveau</a:t>
            </a:r>
          </a:p>
          <a:p>
            <a:pPr lvl="2"/>
            <a:r>
              <a:rPr lang="en-GB" noProof="1"/>
              <a:t>JU-LEVEL3=Opsomming nummer 1e niveau</a:t>
            </a:r>
          </a:p>
          <a:p>
            <a:pPr lvl="3"/>
            <a:r>
              <a:rPr lang="en-GB" noProof="1"/>
              <a:t>JU-LEVEL4=Kop</a:t>
            </a:r>
          </a:p>
          <a:p>
            <a:pPr lvl="4"/>
            <a:r>
              <a:rPr lang="en-GB" noProof="1"/>
              <a:t>JU-LEVEL5=Basistekst</a:t>
            </a:r>
          </a:p>
          <a:p>
            <a:pPr lvl="5"/>
            <a:r>
              <a:rPr lang="en-GB" noProof="1"/>
              <a:t>JU-LEVEL6=Zwevend 1e niveau</a:t>
            </a:r>
          </a:p>
          <a:p>
            <a:pPr lvl="6"/>
            <a:r>
              <a:rPr lang="en-GB" noProof="1"/>
              <a:t>JU-LEVEL7=Zwevend 2e niveau</a:t>
            </a:r>
          </a:p>
        </p:txBody>
      </p:sp>
      <p:sp>
        <p:nvSpPr>
          <p:cNvPr id="2" name="Title Placeholder 5"/>
          <p:cNvSpPr>
            <a:spLocks noGrp="1" noSelect="1"/>
          </p:cNvSpPr>
          <p:nvPr>
            <p:ph type="title"/>
          </p:nvPr>
        </p:nvSpPr>
        <p:spPr bwMode="gray">
          <a:xfrm>
            <a:off x="864817" y="469373"/>
            <a:ext cx="10440000" cy="720000"/>
          </a:xfrm>
          <a:prstGeom prst="rect">
            <a:avLst/>
          </a:prstGeom>
        </p:spPr>
        <p:txBody>
          <a:bodyPr vert="horz" lIns="0" tIns="0" rIns="0" bIns="0" rtlCol="0" anchor="t">
            <a:noAutofit/>
          </a:bodyPr>
          <a:lstStyle/>
          <a:p>
            <a:r>
              <a:rPr lang="en-GB" noProof="1"/>
              <a:t>[Title]</a:t>
            </a:r>
          </a:p>
        </p:txBody>
      </p:sp>
      <p:sp>
        <p:nvSpPr>
          <p:cNvPr id="9" name="Frame 6"/>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ame 7"/>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cSld>
  <p:clrMap bg1="lt1" tx1="dk1" bg2="lt2" tx2="dk2" accent1="accent1" accent2="accent2" accent3="accent3" accent4="accent4" accent5="accent5" accent6="accent6" hlink="hlink" folHlink="folHlink"/>
  <p:sldLayoutIdLst>
    <p:sldLayoutId id="2147483715" r:id="rId1"/>
    <p:sldLayoutId id="2147483718" r:id="rId2"/>
    <p:sldLayoutId id="2147483719" r:id="rId3"/>
    <p:sldLayoutId id="2147483716" r:id="rId4"/>
    <p:sldLayoutId id="2147483737" r:id="rId5"/>
    <p:sldLayoutId id="2147483720" r:id="rId6"/>
    <p:sldLayoutId id="2147483721" r:id="rId7"/>
    <p:sldLayoutId id="2147483722" r:id="rId8"/>
    <p:sldLayoutId id="2147483710" r:id="rId9"/>
    <p:sldLayoutId id="2147483724" r:id="rId10"/>
    <p:sldLayoutId id="2147483732" r:id="rId11"/>
    <p:sldLayoutId id="2147483725" r:id="rId12"/>
    <p:sldLayoutId id="2147483726" r:id="rId13"/>
    <p:sldLayoutId id="2147483728" r:id="rId14"/>
    <p:sldLayoutId id="2147483729" r:id="rId15"/>
    <p:sldLayoutId id="2147483730" r:id="rId16"/>
    <p:sldLayoutId id="2147483740" r:id="rId17"/>
    <p:sldLayoutId id="2147483731" r:id="rId18"/>
    <p:sldLayoutId id="2147483741" r:id="rId19"/>
    <p:sldLayoutId id="2147483713" r:id="rId20"/>
  </p:sldLayoutIdLst>
  <p:hf sldNum="0" hdr="0" ftr="0" dt="0"/>
  <p:txStyles>
    <p:titleStyle>
      <a:lvl1pPr algn="l" defTabSz="1088610" rtl="0" eaLnBrk="1" latinLnBrk="0" hangingPunct="1">
        <a:spcBef>
          <a:spcPct val="0"/>
        </a:spcBef>
        <a:buNone/>
        <a:defRPr sz="1700" b="0" kern="1200" cap="all" baseline="0">
          <a:solidFill>
            <a:schemeClr val="accent1"/>
          </a:solidFill>
          <a:latin typeface="+mj-lt"/>
          <a:ea typeface="+mj-ea"/>
          <a:cs typeface="+mj-cs"/>
        </a:defRPr>
      </a:lvl1pPr>
    </p:titleStyle>
    <p:bodyStyle>
      <a:lvl1pPr marL="324000" indent="-324000" algn="l" defTabSz="1088610" rtl="0" eaLnBrk="1" latinLnBrk="0" hangingPunct="1">
        <a:spcBef>
          <a:spcPts val="900"/>
        </a:spcBef>
        <a:buFont typeface="Arial" pitchFamily="34" charset="0"/>
        <a:buChar char="•"/>
        <a:defRPr sz="1600" b="0" kern="1200" baseline="0">
          <a:solidFill>
            <a:schemeClr val="tx1"/>
          </a:solidFill>
          <a:latin typeface="+mn-lt"/>
          <a:ea typeface="+mn-ea"/>
          <a:cs typeface="+mn-cs"/>
        </a:defRPr>
      </a:lvl1pPr>
      <a:lvl2pPr marL="648000" indent="-324000" algn="l" defTabSz="1088610" rtl="0" eaLnBrk="1" latinLnBrk="0" hangingPunct="1">
        <a:spcBef>
          <a:spcPts val="600"/>
        </a:spcBef>
        <a:buFont typeface="Arial" pitchFamily="34" charset="0"/>
        <a:buChar char="•"/>
        <a:defRPr sz="1600" kern="1200">
          <a:solidFill>
            <a:schemeClr val="tx1"/>
          </a:solidFill>
          <a:latin typeface="+mn-lt"/>
          <a:ea typeface="+mn-ea"/>
          <a:cs typeface="+mn-cs"/>
        </a:defRPr>
      </a:lvl2pPr>
      <a:lvl3pPr marL="324000" indent="-324000" algn="l" defTabSz="1088610" rtl="0" eaLnBrk="1" latinLnBrk="0" hangingPunct="1">
        <a:spcBef>
          <a:spcPts val="0"/>
        </a:spcBef>
        <a:buFont typeface="+mj-lt"/>
        <a:buAutoNum type="arabicPeriod"/>
        <a:defRPr sz="1600" b="0" kern="1200">
          <a:solidFill>
            <a:schemeClr val="tx1"/>
          </a:solidFill>
          <a:latin typeface="+mn-lt"/>
          <a:ea typeface="+mn-ea"/>
          <a:cs typeface="+mn-cs"/>
        </a:defRPr>
      </a:lvl3pPr>
      <a:lvl4pPr marL="0" indent="0" algn="l" defTabSz="1088610" rtl="0" eaLnBrk="1" latinLnBrk="0" hangingPunct="1">
        <a:spcBef>
          <a:spcPts val="1800"/>
        </a:spcBef>
        <a:buFont typeface="Arial" pitchFamily="34" charset="0"/>
        <a:buNone/>
        <a:defRPr sz="1600" b="0" kern="1200">
          <a:solidFill>
            <a:schemeClr val="accent1"/>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5pPr>
      <a:lvl6pPr marL="32400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6pPr>
      <a:lvl7pPr marL="64800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7pPr>
      <a:lvl8pPr marL="810081"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8pPr>
      <a:lvl9pPr marL="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9pPr>
    </p:bodyStyle>
    <p:otherStyle>
      <a:defPPr>
        <a:defRPr lang="nl-NL"/>
      </a:defPPr>
      <a:lvl1pPr marL="0" algn="l" defTabSz="1088610" rtl="0" eaLnBrk="1" latinLnBrk="0" hangingPunct="1">
        <a:defRPr sz="2100" kern="1200">
          <a:solidFill>
            <a:schemeClr val="tx1"/>
          </a:solidFill>
          <a:latin typeface="+mn-lt"/>
          <a:ea typeface="+mn-ea"/>
          <a:cs typeface="+mn-cs"/>
        </a:defRPr>
      </a:lvl1pPr>
      <a:lvl2pPr marL="544306" algn="l" defTabSz="1088610" rtl="0" eaLnBrk="1" latinLnBrk="0" hangingPunct="1">
        <a:defRPr sz="2100" kern="1200">
          <a:solidFill>
            <a:schemeClr val="tx1"/>
          </a:solidFill>
          <a:latin typeface="+mn-lt"/>
          <a:ea typeface="+mn-ea"/>
          <a:cs typeface="+mn-cs"/>
        </a:defRPr>
      </a:lvl2pPr>
      <a:lvl3pPr marL="1088610" algn="l" defTabSz="1088610" rtl="0" eaLnBrk="1" latinLnBrk="0" hangingPunct="1">
        <a:defRPr sz="2100" kern="1200">
          <a:solidFill>
            <a:schemeClr val="tx1"/>
          </a:solidFill>
          <a:latin typeface="+mn-lt"/>
          <a:ea typeface="+mn-ea"/>
          <a:cs typeface="+mn-cs"/>
        </a:defRPr>
      </a:lvl3pPr>
      <a:lvl4pPr marL="1632916" algn="l" defTabSz="1088610" rtl="0" eaLnBrk="1" latinLnBrk="0" hangingPunct="1">
        <a:defRPr sz="2100" kern="1200">
          <a:solidFill>
            <a:schemeClr val="tx1"/>
          </a:solidFill>
          <a:latin typeface="+mn-lt"/>
          <a:ea typeface="+mn-ea"/>
          <a:cs typeface="+mn-cs"/>
        </a:defRPr>
      </a:lvl4pPr>
      <a:lvl5pPr marL="2177222" algn="l" defTabSz="1088610" rtl="0" eaLnBrk="1" latinLnBrk="0" hangingPunct="1">
        <a:defRPr sz="2100" kern="1200">
          <a:solidFill>
            <a:schemeClr val="tx1"/>
          </a:solidFill>
          <a:latin typeface="+mn-lt"/>
          <a:ea typeface="+mn-ea"/>
          <a:cs typeface="+mn-cs"/>
        </a:defRPr>
      </a:lvl5pPr>
      <a:lvl6pPr marL="2721526" algn="l" defTabSz="1088610" rtl="0" eaLnBrk="1" latinLnBrk="0" hangingPunct="1">
        <a:defRPr sz="2100" kern="1200">
          <a:solidFill>
            <a:schemeClr val="tx1"/>
          </a:solidFill>
          <a:latin typeface="+mn-lt"/>
          <a:ea typeface="+mn-ea"/>
          <a:cs typeface="+mn-cs"/>
        </a:defRPr>
      </a:lvl6pPr>
      <a:lvl7pPr marL="3265831" algn="l" defTabSz="1088610" rtl="0" eaLnBrk="1" latinLnBrk="0" hangingPunct="1">
        <a:defRPr sz="2100" kern="1200">
          <a:solidFill>
            <a:schemeClr val="tx1"/>
          </a:solidFill>
          <a:latin typeface="+mn-lt"/>
          <a:ea typeface="+mn-ea"/>
          <a:cs typeface="+mn-cs"/>
        </a:defRPr>
      </a:lvl7pPr>
      <a:lvl8pPr marL="3810137" algn="l" defTabSz="1088610" rtl="0" eaLnBrk="1" latinLnBrk="0" hangingPunct="1">
        <a:defRPr sz="2100" kern="1200">
          <a:solidFill>
            <a:schemeClr val="tx1"/>
          </a:solidFill>
          <a:latin typeface="+mn-lt"/>
          <a:ea typeface="+mn-ea"/>
          <a:cs typeface="+mn-cs"/>
        </a:defRPr>
      </a:lvl8pPr>
      <a:lvl9pPr marL="4354442" algn="l" defTabSz="1088610"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5" name="CustomShape 1"/>
          <p:cNvSpPr/>
          <p:nvPr/>
        </p:nvSpPr>
        <p:spPr>
          <a:xfrm>
            <a:off x="4687920" y="6499080"/>
            <a:ext cx="1212480" cy="124920"/>
          </a:xfrm>
          <a:custGeom>
            <a:avLst/>
            <a:gdLst/>
            <a:ahLst/>
            <a:cxnLst/>
            <a:rect l="l" t="t"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p:spPr>
        <p:style>
          <a:lnRef idx="0">
            <a:scrgbClr r="0" g="0" b="0"/>
          </a:lnRef>
          <a:fillRef idx="0">
            <a:scrgbClr r="0" g="0" b="0"/>
          </a:fillRef>
          <a:effectRef idx="0">
            <a:scrgbClr r="0" g="0" b="0"/>
          </a:effectRef>
          <a:fontRef idx="minor"/>
        </p:style>
      </p:sp>
      <p:sp>
        <p:nvSpPr>
          <p:cNvPr id="46" name="CustomShape 2"/>
          <p:cNvSpPr/>
          <p:nvPr/>
        </p:nvSpPr>
        <p:spPr>
          <a:xfrm>
            <a:off x="5970600" y="6359400"/>
            <a:ext cx="274320" cy="352080"/>
          </a:xfrm>
          <a:custGeom>
            <a:avLst/>
            <a:gdLst/>
            <a:ahLst/>
            <a:cxnLst/>
            <a:rect l="l" t="t"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47" name="CustomShape 3"/>
          <p:cNvSpPr/>
          <p:nvPr/>
        </p:nvSpPr>
        <p:spPr>
          <a:xfrm>
            <a:off x="864000" y="1484640"/>
            <a:ext cx="10439640" cy="4715640"/>
          </a:xfrm>
          <a:prstGeom prst="rect">
            <a:avLst/>
          </a:prstGeom>
          <a:solidFill>
            <a:schemeClr val="bg1"/>
          </a:solidFill>
          <a:ln w="12600">
            <a:noFill/>
          </a:ln>
        </p:spPr>
        <p:style>
          <a:lnRef idx="2">
            <a:schemeClr val="accent1">
              <a:shade val="50000"/>
            </a:schemeClr>
          </a:lnRef>
          <a:fillRef idx="1">
            <a:schemeClr val="accent1"/>
          </a:fillRef>
          <a:effectRef idx="0">
            <a:schemeClr val="accent1"/>
          </a:effectRef>
          <a:fontRef idx="minor"/>
        </p:style>
      </p:sp>
      <p:sp>
        <p:nvSpPr>
          <p:cNvPr id="48" name="PlaceHolder 4"/>
          <p:cNvSpPr>
            <a:spLocks noGrp="1"/>
          </p:cNvSpPr>
          <p:nvPr>
            <p:ph type="body"/>
          </p:nvPr>
        </p:nvSpPr>
        <p:spPr>
          <a:xfrm>
            <a:off x="1065960" y="1774080"/>
            <a:ext cx="10061640" cy="4211640"/>
          </a:xfrm>
          <a:prstGeom prst="rect">
            <a:avLst/>
          </a:prstGeom>
        </p:spPr>
        <p:txBody>
          <a:bodyPr lIns="0" tIns="0" rIns="0" bIns="0">
            <a:noAutofit/>
          </a:bodyPr>
          <a:lstStyle/>
          <a:p>
            <a:pPr marL="324000" indent="-323640">
              <a:lnSpc>
                <a:spcPct val="100000"/>
              </a:lnSpc>
              <a:spcBef>
                <a:spcPts val="901"/>
              </a:spcBef>
              <a:buClr>
                <a:srgbClr val="000000"/>
              </a:buClr>
              <a:buFont typeface="Arial"/>
              <a:buChar char="•"/>
            </a:pPr>
            <a:r>
              <a:rPr lang="nl-NL" sz="1600" b="0" strike="noStrike" spc="-1">
                <a:solidFill>
                  <a:srgbClr val="000000"/>
                </a:solidFill>
                <a:latin typeface="Open Sans"/>
              </a:rPr>
              <a:t>[Tekst 2-kolomsindeling]</a:t>
            </a:r>
          </a:p>
          <a:p>
            <a:pPr marL="324000" indent="-323640">
              <a:lnSpc>
                <a:spcPct val="100000"/>
              </a:lnSpc>
              <a:spcBef>
                <a:spcPts val="901"/>
              </a:spcBef>
              <a:buClr>
                <a:srgbClr val="000000"/>
              </a:buClr>
              <a:buFont typeface="Arial"/>
              <a:buChar char="•"/>
            </a:pPr>
            <a:r>
              <a:rPr lang="nl-NL" sz="1600" b="0" strike="noStrike" spc="-1">
                <a:solidFill>
                  <a:srgbClr val="000000"/>
                </a:solidFill>
                <a:latin typeface="Open Sans"/>
              </a:rPr>
              <a:t>JU-LEVEL1=Standaard</a:t>
            </a:r>
          </a:p>
          <a:p>
            <a:pPr marL="648000" lvl="1" indent="-323640">
              <a:lnSpc>
                <a:spcPct val="100000"/>
              </a:lnSpc>
              <a:spcBef>
                <a:spcPts val="601"/>
              </a:spcBef>
              <a:buClr>
                <a:srgbClr val="000000"/>
              </a:buClr>
              <a:buFont typeface="Arial"/>
              <a:buChar char="•"/>
            </a:pPr>
            <a:r>
              <a:rPr lang="nl-NL" sz="1600" b="0" strike="noStrike" spc="-1">
                <a:solidFill>
                  <a:srgbClr val="000000"/>
                </a:solidFill>
                <a:latin typeface="Open Sans"/>
              </a:rPr>
              <a:t>JU-LEVEL2= Opsomming 2e niveau</a:t>
            </a:r>
          </a:p>
          <a:p>
            <a:pPr marL="324000" lvl="2" indent="-323640">
              <a:lnSpc>
                <a:spcPct val="100000"/>
              </a:lnSpc>
              <a:buClr>
                <a:srgbClr val="000000"/>
              </a:buClr>
              <a:buFont typeface="Open Sans ExtraBold"/>
              <a:buAutoNum type="arabicPeriod"/>
            </a:pPr>
            <a:r>
              <a:rPr lang="nl-NL" sz="1600" b="0" strike="noStrike" spc="-1">
                <a:solidFill>
                  <a:srgbClr val="000000"/>
                </a:solidFill>
                <a:latin typeface="Open Sans"/>
              </a:rPr>
              <a:t>JU-LEVEL3= Opsomming nummer 1e niveau</a:t>
            </a:r>
            <a:endParaRPr lang="nl-NL" sz="1600" b="0" strike="noStrike" spc="-1">
              <a:solidFill>
                <a:srgbClr val="E3000B"/>
              </a:solidFill>
              <a:latin typeface="Open Sans ExtraBold"/>
            </a:endParaRPr>
          </a:p>
          <a:p>
            <a:pPr>
              <a:lnSpc>
                <a:spcPct val="100000"/>
              </a:lnSpc>
              <a:spcBef>
                <a:spcPts val="1800"/>
              </a:spcBef>
            </a:pPr>
            <a:r>
              <a:rPr lang="nl-NL" sz="1600" b="0" strike="noStrike" spc="-1">
                <a:solidFill>
                  <a:srgbClr val="E3000B"/>
                </a:solidFill>
                <a:latin typeface="Open Sans ExtraBold"/>
                <a:ea typeface="Open Sans SemiBold"/>
              </a:rPr>
              <a:t>JU-LEVEL4=Kop</a:t>
            </a:r>
            <a:endParaRPr lang="nl-NL" sz="1600" b="0" strike="noStrike" spc="-1">
              <a:solidFill>
                <a:srgbClr val="000000"/>
              </a:solidFill>
              <a:latin typeface="Open Sans"/>
            </a:endParaRPr>
          </a:p>
          <a:p>
            <a:pPr>
              <a:lnSpc>
                <a:spcPct val="100000"/>
              </a:lnSpc>
            </a:pPr>
            <a:r>
              <a:rPr lang="nl-NL" sz="1600" b="0" strike="noStrike" spc="-1">
                <a:solidFill>
                  <a:srgbClr val="000000"/>
                </a:solidFill>
                <a:latin typeface="Open Sans"/>
                <a:ea typeface="Open Sans SemiBold"/>
              </a:rPr>
              <a:t>JU-LEVEL5=Basistekst</a:t>
            </a:r>
            <a:endParaRPr lang="nl-NL" sz="1600" b="0" strike="noStrike" spc="-1">
              <a:solidFill>
                <a:srgbClr val="000000"/>
              </a:solidFill>
              <a:latin typeface="Open Sans"/>
            </a:endParaRPr>
          </a:p>
          <a:p>
            <a:pPr marL="324000">
              <a:lnSpc>
                <a:spcPct val="100000"/>
              </a:lnSpc>
            </a:pPr>
            <a:r>
              <a:rPr lang="nl-NL" sz="1600" b="0" strike="noStrike" spc="-1">
                <a:solidFill>
                  <a:srgbClr val="000000"/>
                </a:solidFill>
                <a:latin typeface="Open Sans"/>
                <a:ea typeface="Open Sans SemiBold"/>
              </a:rPr>
              <a:t>JU-LEVEL6=Zwevend 1e niveau</a:t>
            </a:r>
            <a:endParaRPr lang="nl-NL" sz="1600" b="0" strike="noStrike" spc="-1">
              <a:solidFill>
                <a:srgbClr val="000000"/>
              </a:solidFill>
              <a:latin typeface="Open Sans"/>
            </a:endParaRPr>
          </a:p>
          <a:p>
            <a:pPr marL="648000">
              <a:lnSpc>
                <a:spcPct val="100000"/>
              </a:lnSpc>
            </a:pPr>
            <a:r>
              <a:rPr lang="nl-NL" sz="1600" b="0" strike="noStrike" spc="-1">
                <a:solidFill>
                  <a:srgbClr val="000000"/>
                </a:solidFill>
                <a:latin typeface="Open Sans"/>
                <a:ea typeface="Open Sans SemiBold"/>
              </a:rPr>
              <a:t>JU-LEVEL7=Zwevend 2e niveau</a:t>
            </a:r>
            <a:endParaRPr lang="nl-NL" sz="1600" b="0" strike="noStrike" spc="-1">
              <a:solidFill>
                <a:srgbClr val="000000"/>
              </a:solidFill>
              <a:latin typeface="Open Sans"/>
            </a:endParaRPr>
          </a:p>
          <a:p>
            <a:pPr>
              <a:lnSpc>
                <a:spcPct val="100000"/>
              </a:lnSpc>
              <a:spcBef>
                <a:spcPts val="901"/>
              </a:spcBef>
            </a:pPr>
            <a:endParaRPr lang="nl-NL" sz="1600" b="0" strike="noStrike" spc="-1">
              <a:solidFill>
                <a:srgbClr val="000000"/>
              </a:solidFill>
              <a:latin typeface="Open Sans"/>
            </a:endParaRPr>
          </a:p>
        </p:txBody>
      </p:sp>
      <p:sp>
        <p:nvSpPr>
          <p:cNvPr id="49" name="PlaceHolder 5"/>
          <p:cNvSpPr>
            <a:spLocks noGrp="1"/>
          </p:cNvSpPr>
          <p:nvPr>
            <p:ph type="title"/>
          </p:nvPr>
        </p:nvSpPr>
        <p:spPr>
          <a:xfrm>
            <a:off x="864000" y="895680"/>
            <a:ext cx="10439640" cy="287640"/>
          </a:xfrm>
          <a:prstGeom prst="rect">
            <a:avLst/>
          </a:prstGeom>
        </p:spPr>
        <p:txBody>
          <a:bodyPr lIns="0" tIns="0" rIns="0" bIns="0">
            <a:noAutofit/>
          </a:bodyPr>
          <a:lstStyle/>
          <a:p>
            <a:pPr>
              <a:lnSpc>
                <a:spcPct val="100000"/>
              </a:lnSpc>
            </a:pPr>
            <a:r>
              <a:rPr lang="nl-NL" sz="2000" b="0" strike="noStrike" cap="all" spc="-1">
                <a:solidFill>
                  <a:srgbClr val="E3000B"/>
                </a:solidFill>
                <a:latin typeface="Open Sans ExtraBold"/>
              </a:rPr>
              <a:t>[Titel]</a:t>
            </a:r>
            <a:endParaRPr lang="nl-NL" sz="2000" b="0" strike="noStrike" spc="-1">
              <a:solidFill>
                <a:srgbClr val="000000"/>
              </a:solidFill>
              <a:latin typeface="Open Sans"/>
            </a:endParaRPr>
          </a:p>
        </p:txBody>
      </p:sp>
      <p:sp>
        <p:nvSpPr>
          <p:cNvPr id="50" name="PlaceHolder 6"/>
          <p:cNvSpPr>
            <a:spLocks noGrp="1"/>
          </p:cNvSpPr>
          <p:nvPr>
            <p:ph type="body"/>
          </p:nvPr>
        </p:nvSpPr>
        <p:spPr>
          <a:xfrm>
            <a:off x="864000" y="670680"/>
            <a:ext cx="10462680" cy="215640"/>
          </a:xfrm>
          <a:prstGeom prst="rect">
            <a:avLst/>
          </a:prstGeom>
        </p:spPr>
        <p:txBody>
          <a:bodyPr lIns="0" tIns="0" rIns="0" bIns="0">
            <a:noAutofit/>
          </a:bodyPr>
          <a:lstStyle/>
          <a:p>
            <a:pPr>
              <a:lnSpc>
                <a:spcPct val="100000"/>
              </a:lnSpc>
            </a:pPr>
            <a:r>
              <a:rPr lang="nl-NL" sz="1600" b="0" strike="noStrike" cap="all" spc="-1">
                <a:solidFill>
                  <a:srgbClr val="8F2011"/>
                </a:solidFill>
                <a:latin typeface="Open Sans"/>
              </a:rPr>
              <a:t>[header line]</a:t>
            </a:r>
            <a:endParaRPr lang="nl-NL" sz="1600" b="0" strike="noStrike" spc="-1">
              <a:solidFill>
                <a:srgbClr val="000000"/>
              </a:solidFill>
              <a:latin typeface="Open Sans"/>
            </a:endParaRPr>
          </a:p>
          <a:p>
            <a:pPr>
              <a:lnSpc>
                <a:spcPct val="100000"/>
              </a:lnSpc>
            </a:pPr>
            <a:r>
              <a:rPr lang="nl-NL" sz="1600" b="0" strike="noStrike" cap="all" spc="-1">
                <a:solidFill>
                  <a:srgbClr val="8F2011"/>
                </a:solidFill>
                <a:latin typeface="Open Sans"/>
              </a:rPr>
              <a:t>1=Standaard</a:t>
            </a:r>
            <a:endParaRPr lang="nl-NL" sz="1600" b="0" strike="noStrike" spc="-1">
              <a:solidFill>
                <a:srgbClr val="000000"/>
              </a:solidFill>
              <a:latin typeface="Open Sans"/>
            </a:endParaRPr>
          </a:p>
        </p:txBody>
      </p:sp>
    </p:spTree>
    <p:extLst>
      <p:ext uri="{BB962C8B-B14F-4D97-AF65-F5344CB8AC3E}">
        <p14:creationId xmlns:p14="http://schemas.microsoft.com/office/powerpoint/2010/main" val="328517611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5" name="CustomShape 1"/>
          <p:cNvSpPr/>
          <p:nvPr/>
        </p:nvSpPr>
        <p:spPr>
          <a:xfrm>
            <a:off x="4687920" y="6499080"/>
            <a:ext cx="1212480" cy="124920"/>
          </a:xfrm>
          <a:custGeom>
            <a:avLst/>
            <a:gdLst/>
            <a:ahLst/>
            <a:cxnLst/>
            <a:rect l="l" t="t"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p:spPr>
        <p:style>
          <a:lnRef idx="0">
            <a:scrgbClr r="0" g="0" b="0"/>
          </a:lnRef>
          <a:fillRef idx="0">
            <a:scrgbClr r="0" g="0" b="0"/>
          </a:fillRef>
          <a:effectRef idx="0">
            <a:scrgbClr r="0" g="0" b="0"/>
          </a:effectRef>
          <a:fontRef idx="minor"/>
        </p:style>
      </p:sp>
      <p:sp>
        <p:nvSpPr>
          <p:cNvPr id="46" name="CustomShape 2"/>
          <p:cNvSpPr/>
          <p:nvPr/>
        </p:nvSpPr>
        <p:spPr>
          <a:xfrm>
            <a:off x="5970600" y="6359400"/>
            <a:ext cx="274320" cy="352080"/>
          </a:xfrm>
          <a:custGeom>
            <a:avLst/>
            <a:gdLst/>
            <a:ahLst/>
            <a:cxnLst/>
            <a:rect l="l" t="t"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47" name="CustomShape 3"/>
          <p:cNvSpPr/>
          <p:nvPr/>
        </p:nvSpPr>
        <p:spPr>
          <a:xfrm>
            <a:off x="864000" y="1484640"/>
            <a:ext cx="10439640" cy="4715640"/>
          </a:xfrm>
          <a:prstGeom prst="rect">
            <a:avLst/>
          </a:prstGeom>
          <a:solidFill>
            <a:schemeClr val="bg1"/>
          </a:solidFill>
          <a:ln w="12600">
            <a:noFill/>
          </a:ln>
        </p:spPr>
        <p:style>
          <a:lnRef idx="2">
            <a:schemeClr val="accent1">
              <a:shade val="50000"/>
            </a:schemeClr>
          </a:lnRef>
          <a:fillRef idx="1">
            <a:schemeClr val="accent1"/>
          </a:fillRef>
          <a:effectRef idx="0">
            <a:schemeClr val="accent1"/>
          </a:effectRef>
          <a:fontRef idx="minor"/>
        </p:style>
      </p:sp>
      <p:sp>
        <p:nvSpPr>
          <p:cNvPr id="48" name="PlaceHolder 4"/>
          <p:cNvSpPr>
            <a:spLocks noGrp="1"/>
          </p:cNvSpPr>
          <p:nvPr>
            <p:ph type="body"/>
          </p:nvPr>
        </p:nvSpPr>
        <p:spPr>
          <a:xfrm>
            <a:off x="1065960" y="1774080"/>
            <a:ext cx="10061640" cy="4211640"/>
          </a:xfrm>
          <a:prstGeom prst="rect">
            <a:avLst/>
          </a:prstGeom>
        </p:spPr>
        <p:txBody>
          <a:bodyPr lIns="0" tIns="0" rIns="0" bIns="0">
            <a:noAutofit/>
          </a:bodyPr>
          <a:lstStyle/>
          <a:p>
            <a:pPr marL="324000" indent="-323640">
              <a:lnSpc>
                <a:spcPct val="100000"/>
              </a:lnSpc>
              <a:spcBef>
                <a:spcPts val="901"/>
              </a:spcBef>
              <a:buClr>
                <a:srgbClr val="000000"/>
              </a:buClr>
              <a:buFont typeface="Arial"/>
              <a:buChar char="•"/>
            </a:pPr>
            <a:r>
              <a:rPr lang="nl-NL" sz="1600" b="0" strike="noStrike" spc="-1">
                <a:solidFill>
                  <a:srgbClr val="000000"/>
                </a:solidFill>
                <a:latin typeface="Open Sans"/>
              </a:rPr>
              <a:t>[Tekst 2-kolomsindeling]</a:t>
            </a:r>
          </a:p>
          <a:p>
            <a:pPr marL="324000" indent="-323640">
              <a:lnSpc>
                <a:spcPct val="100000"/>
              </a:lnSpc>
              <a:spcBef>
                <a:spcPts val="901"/>
              </a:spcBef>
              <a:buClr>
                <a:srgbClr val="000000"/>
              </a:buClr>
              <a:buFont typeface="Arial"/>
              <a:buChar char="•"/>
            </a:pPr>
            <a:r>
              <a:rPr lang="nl-NL" sz="1600" b="0" strike="noStrike" spc="-1">
                <a:solidFill>
                  <a:srgbClr val="000000"/>
                </a:solidFill>
                <a:latin typeface="Open Sans"/>
              </a:rPr>
              <a:t>JU-LEVEL1=Standaard</a:t>
            </a:r>
          </a:p>
          <a:p>
            <a:pPr marL="648000" lvl="1" indent="-323640">
              <a:lnSpc>
                <a:spcPct val="100000"/>
              </a:lnSpc>
              <a:spcBef>
                <a:spcPts val="601"/>
              </a:spcBef>
              <a:buClr>
                <a:srgbClr val="000000"/>
              </a:buClr>
              <a:buFont typeface="Arial"/>
              <a:buChar char="•"/>
            </a:pPr>
            <a:r>
              <a:rPr lang="nl-NL" sz="1600" b="0" strike="noStrike" spc="-1">
                <a:solidFill>
                  <a:srgbClr val="000000"/>
                </a:solidFill>
                <a:latin typeface="Open Sans"/>
              </a:rPr>
              <a:t>JU-LEVEL2= Opsomming 2e niveau</a:t>
            </a:r>
          </a:p>
          <a:p>
            <a:pPr marL="324000" lvl="2" indent="-323640">
              <a:lnSpc>
                <a:spcPct val="100000"/>
              </a:lnSpc>
              <a:buClr>
                <a:srgbClr val="000000"/>
              </a:buClr>
              <a:buFont typeface="Open Sans ExtraBold"/>
              <a:buAutoNum type="arabicPeriod"/>
            </a:pPr>
            <a:r>
              <a:rPr lang="nl-NL" sz="1600" b="0" strike="noStrike" spc="-1">
                <a:solidFill>
                  <a:srgbClr val="000000"/>
                </a:solidFill>
                <a:latin typeface="Open Sans"/>
              </a:rPr>
              <a:t>JU-LEVEL3= Opsomming nummer 1e niveau</a:t>
            </a:r>
            <a:endParaRPr lang="nl-NL" sz="1600" b="0" strike="noStrike" spc="-1">
              <a:solidFill>
                <a:srgbClr val="E3000B"/>
              </a:solidFill>
              <a:latin typeface="Open Sans ExtraBold"/>
            </a:endParaRPr>
          </a:p>
          <a:p>
            <a:pPr>
              <a:lnSpc>
                <a:spcPct val="100000"/>
              </a:lnSpc>
              <a:spcBef>
                <a:spcPts val="1800"/>
              </a:spcBef>
            </a:pPr>
            <a:r>
              <a:rPr lang="nl-NL" sz="1600" b="0" strike="noStrike" spc="-1">
                <a:solidFill>
                  <a:srgbClr val="E3000B"/>
                </a:solidFill>
                <a:latin typeface="Open Sans ExtraBold"/>
                <a:ea typeface="Open Sans SemiBold"/>
              </a:rPr>
              <a:t>JU-LEVEL4=Kop</a:t>
            </a:r>
            <a:endParaRPr lang="nl-NL" sz="1600" b="0" strike="noStrike" spc="-1">
              <a:solidFill>
                <a:srgbClr val="000000"/>
              </a:solidFill>
              <a:latin typeface="Open Sans"/>
            </a:endParaRPr>
          </a:p>
          <a:p>
            <a:pPr>
              <a:lnSpc>
                <a:spcPct val="100000"/>
              </a:lnSpc>
            </a:pPr>
            <a:r>
              <a:rPr lang="nl-NL" sz="1600" b="0" strike="noStrike" spc="-1">
                <a:solidFill>
                  <a:srgbClr val="000000"/>
                </a:solidFill>
                <a:latin typeface="Open Sans"/>
                <a:ea typeface="Open Sans SemiBold"/>
              </a:rPr>
              <a:t>JU-LEVEL5=Basistekst</a:t>
            </a:r>
            <a:endParaRPr lang="nl-NL" sz="1600" b="0" strike="noStrike" spc="-1">
              <a:solidFill>
                <a:srgbClr val="000000"/>
              </a:solidFill>
              <a:latin typeface="Open Sans"/>
            </a:endParaRPr>
          </a:p>
          <a:p>
            <a:pPr marL="324000">
              <a:lnSpc>
                <a:spcPct val="100000"/>
              </a:lnSpc>
            </a:pPr>
            <a:r>
              <a:rPr lang="nl-NL" sz="1600" b="0" strike="noStrike" spc="-1">
                <a:solidFill>
                  <a:srgbClr val="000000"/>
                </a:solidFill>
                <a:latin typeface="Open Sans"/>
                <a:ea typeface="Open Sans SemiBold"/>
              </a:rPr>
              <a:t>JU-LEVEL6=Zwevend 1e niveau</a:t>
            </a:r>
            <a:endParaRPr lang="nl-NL" sz="1600" b="0" strike="noStrike" spc="-1">
              <a:solidFill>
                <a:srgbClr val="000000"/>
              </a:solidFill>
              <a:latin typeface="Open Sans"/>
            </a:endParaRPr>
          </a:p>
          <a:p>
            <a:pPr marL="648000">
              <a:lnSpc>
                <a:spcPct val="100000"/>
              </a:lnSpc>
            </a:pPr>
            <a:r>
              <a:rPr lang="nl-NL" sz="1600" b="0" strike="noStrike" spc="-1">
                <a:solidFill>
                  <a:srgbClr val="000000"/>
                </a:solidFill>
                <a:latin typeface="Open Sans"/>
                <a:ea typeface="Open Sans SemiBold"/>
              </a:rPr>
              <a:t>JU-LEVEL7=Zwevend 2e niveau</a:t>
            </a:r>
            <a:endParaRPr lang="nl-NL" sz="1600" b="0" strike="noStrike" spc="-1">
              <a:solidFill>
                <a:srgbClr val="000000"/>
              </a:solidFill>
              <a:latin typeface="Open Sans"/>
            </a:endParaRPr>
          </a:p>
          <a:p>
            <a:pPr>
              <a:lnSpc>
                <a:spcPct val="100000"/>
              </a:lnSpc>
              <a:spcBef>
                <a:spcPts val="901"/>
              </a:spcBef>
            </a:pPr>
            <a:endParaRPr lang="nl-NL" sz="1600" b="0" strike="noStrike" spc="-1">
              <a:solidFill>
                <a:srgbClr val="000000"/>
              </a:solidFill>
              <a:latin typeface="Open Sans"/>
            </a:endParaRPr>
          </a:p>
        </p:txBody>
      </p:sp>
      <p:sp>
        <p:nvSpPr>
          <p:cNvPr id="49" name="PlaceHolder 5"/>
          <p:cNvSpPr>
            <a:spLocks noGrp="1"/>
          </p:cNvSpPr>
          <p:nvPr>
            <p:ph type="title"/>
          </p:nvPr>
        </p:nvSpPr>
        <p:spPr>
          <a:xfrm>
            <a:off x="864000" y="895680"/>
            <a:ext cx="10439640" cy="287640"/>
          </a:xfrm>
          <a:prstGeom prst="rect">
            <a:avLst/>
          </a:prstGeom>
        </p:spPr>
        <p:txBody>
          <a:bodyPr lIns="0" tIns="0" rIns="0" bIns="0">
            <a:noAutofit/>
          </a:bodyPr>
          <a:lstStyle/>
          <a:p>
            <a:pPr>
              <a:lnSpc>
                <a:spcPct val="100000"/>
              </a:lnSpc>
            </a:pPr>
            <a:r>
              <a:rPr lang="nl-NL" sz="2000" b="0" strike="noStrike" cap="all" spc="-1">
                <a:solidFill>
                  <a:srgbClr val="E3000B"/>
                </a:solidFill>
                <a:latin typeface="Open Sans ExtraBold"/>
              </a:rPr>
              <a:t>[Titel]</a:t>
            </a:r>
            <a:endParaRPr lang="nl-NL" sz="2000" b="0" strike="noStrike" spc="-1">
              <a:solidFill>
                <a:srgbClr val="000000"/>
              </a:solidFill>
              <a:latin typeface="Open Sans"/>
            </a:endParaRPr>
          </a:p>
        </p:txBody>
      </p:sp>
      <p:sp>
        <p:nvSpPr>
          <p:cNvPr id="50" name="PlaceHolder 6"/>
          <p:cNvSpPr>
            <a:spLocks noGrp="1"/>
          </p:cNvSpPr>
          <p:nvPr>
            <p:ph type="body"/>
          </p:nvPr>
        </p:nvSpPr>
        <p:spPr>
          <a:xfrm>
            <a:off x="864000" y="670680"/>
            <a:ext cx="10462680" cy="215640"/>
          </a:xfrm>
          <a:prstGeom prst="rect">
            <a:avLst/>
          </a:prstGeom>
        </p:spPr>
        <p:txBody>
          <a:bodyPr lIns="0" tIns="0" rIns="0" bIns="0">
            <a:noAutofit/>
          </a:bodyPr>
          <a:lstStyle/>
          <a:p>
            <a:pPr>
              <a:lnSpc>
                <a:spcPct val="100000"/>
              </a:lnSpc>
            </a:pPr>
            <a:r>
              <a:rPr lang="nl-NL" sz="1600" b="0" strike="noStrike" cap="all" spc="-1">
                <a:solidFill>
                  <a:srgbClr val="8F2011"/>
                </a:solidFill>
                <a:latin typeface="Open Sans"/>
              </a:rPr>
              <a:t>[header line]</a:t>
            </a:r>
            <a:endParaRPr lang="nl-NL" sz="1600" b="0" strike="noStrike" spc="-1">
              <a:solidFill>
                <a:srgbClr val="000000"/>
              </a:solidFill>
              <a:latin typeface="Open Sans"/>
            </a:endParaRPr>
          </a:p>
          <a:p>
            <a:pPr>
              <a:lnSpc>
                <a:spcPct val="100000"/>
              </a:lnSpc>
            </a:pPr>
            <a:r>
              <a:rPr lang="nl-NL" sz="1600" b="0" strike="noStrike" cap="all" spc="-1">
                <a:solidFill>
                  <a:srgbClr val="8F2011"/>
                </a:solidFill>
                <a:latin typeface="Open Sans"/>
              </a:rPr>
              <a:t>1=Standaard</a:t>
            </a:r>
            <a:endParaRPr lang="nl-NL" sz="1600" b="0" strike="noStrike" spc="-1">
              <a:solidFill>
                <a:srgbClr val="000000"/>
              </a:solidFill>
              <a:latin typeface="Open Sans"/>
            </a:endParaRPr>
          </a:p>
        </p:txBody>
      </p:sp>
    </p:spTree>
    <p:extLst>
      <p:ext uri="{BB962C8B-B14F-4D97-AF65-F5344CB8AC3E}">
        <p14:creationId xmlns:p14="http://schemas.microsoft.com/office/powerpoint/2010/main" val="349435487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2193727" y="178594"/>
            <a:ext cx="7804547" cy="15180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Textebene 1…"/>
          <p:cNvSpPr txBox="1">
            <a:spLocks noGrp="1"/>
          </p:cNvSpPr>
          <p:nvPr>
            <p:ph type="body" idx="1"/>
          </p:nvPr>
        </p:nvSpPr>
        <p:spPr>
          <a:xfrm>
            <a:off x="2193727" y="1821656"/>
            <a:ext cx="7804547" cy="44201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5977052" y="6536531"/>
            <a:ext cx="315791" cy="313546"/>
          </a:xfrm>
          <a:prstGeom prst="rect">
            <a:avLst/>
          </a:prstGeom>
          <a:ln w="12700">
            <a:miter lim="400000"/>
          </a:ln>
        </p:spPr>
        <p:txBody>
          <a:bodyPr wrap="none" lIns="71437" tIns="71437" rIns="71437" bIns="71437">
            <a:spAutoFit/>
          </a:bodyPr>
          <a:lstStyle>
            <a:lvl1pPr>
              <a:defRPr sz="1100" b="0">
                <a:latin typeface="Helvetica Neue Light"/>
                <a:ea typeface="Helvetica Neue Light"/>
                <a:cs typeface="Helvetica Neue Light"/>
                <a:sym typeface="Helvetica Neue Light"/>
              </a:defRPr>
            </a:lvl1pPr>
          </a:lstStyle>
          <a:p>
            <a:fld id="{86CB4B4D-7CA3-9044-876B-883B54F8677D}" type="slidenum">
              <a:t>‹Nr.›</a:t>
            </a:fld>
            <a:endParaRPr/>
          </a:p>
        </p:txBody>
      </p:sp>
    </p:spTree>
    <p:extLst>
      <p:ext uri="{BB962C8B-B14F-4D97-AF65-F5344CB8AC3E}">
        <p14:creationId xmlns:p14="http://schemas.microsoft.com/office/powerpoint/2010/main" val="1938042889"/>
      </p:ext>
    </p:extLst>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Lst>
  <p:transition spd="med"/>
  <p:txStyles>
    <p:titleStyle>
      <a:lvl1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1pPr>
      <a:lvl2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0" algn="ctr" defTabSz="410766"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p:titleStyle>
    <p:bodyStyle>
      <a:lvl1pPr marL="30559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1pPr>
      <a:lvl2pPr marL="52784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2pPr>
      <a:lvl3pPr marL="75009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3pPr>
      <a:lvl4pPr marL="97234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4pPr>
      <a:lvl5pPr marL="119459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5pPr>
      <a:lvl6pPr marL="141684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6pPr>
      <a:lvl7pPr marL="163909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7pPr>
      <a:lvl8pPr marL="186134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8pPr>
      <a:lvl9pPr marL="2083594" marR="0" indent="-305594" algn="l" defTabSz="410766" rtl="0" latinLnBrk="0">
        <a:lnSpc>
          <a:spcPct val="100000"/>
        </a:lnSpc>
        <a:spcBef>
          <a:spcPts val="2950"/>
        </a:spcBef>
        <a:spcAft>
          <a:spcPts val="0"/>
        </a:spcAft>
        <a:buClrTx/>
        <a:buSzPct val="145000"/>
        <a:buFontTx/>
        <a:buChar char="•"/>
        <a:tabLst/>
        <a:defRPr sz="2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1pPr>
      <a:lvl2pPr marL="0" marR="0" indent="1143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2pPr>
      <a:lvl3pPr marL="0" marR="0" indent="2286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3pPr>
      <a:lvl4pPr marL="0" marR="0" indent="3429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4pPr>
      <a:lvl5pPr marL="0" marR="0" indent="4572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5pPr>
      <a:lvl6pPr marL="0" marR="0" indent="5715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6pPr>
      <a:lvl7pPr marL="0" marR="0" indent="6858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7pPr>
      <a:lvl8pPr marL="0" marR="0" indent="8001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8pPr>
      <a:lvl9pPr marL="0" marR="0" indent="914400" algn="ctr" defTabSz="410766"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som.yale.edu/story/2022/over-750-companies-have-curtailed-operations-russia-some-remain"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ORGANIZING in Times of Crisis"/>
          <p:cNvSpPr txBox="1"/>
          <p:nvPr/>
        </p:nvSpPr>
        <p:spPr>
          <a:xfrm>
            <a:off x="8627737" y="129950"/>
            <a:ext cx="2957542" cy="102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marL="0" marR="0" lvl="0" indent="0" algn="ctr" defTabSz="410766" rtl="0" eaLnBrk="1" fontAlgn="auto" latinLnBrk="0" hangingPunct="0">
              <a:lnSpc>
                <a:spcPct val="100000"/>
              </a:lnSpc>
              <a:spcBef>
                <a:spcPts val="0"/>
              </a:spcBef>
              <a:spcAft>
                <a:spcPts val="0"/>
              </a:spcAft>
              <a:buClrTx/>
              <a:buSzTx/>
              <a:buFontTx/>
              <a:buNone/>
              <a:tabLst/>
              <a:defRPr>
                <a:solidFill>
                  <a:srgbClr val="FFFFFF"/>
                </a:solidFill>
              </a:defRPr>
            </a:pPr>
            <a:r>
              <a:rPr kumimoji="0" sz="3500" b="1" i="0" u="none" strike="noStrike" kern="0" cap="none" spc="0" normalizeH="0" baseline="0" noProof="0" dirty="0">
                <a:ln>
                  <a:noFill/>
                </a:ln>
                <a:solidFill>
                  <a:srgbClr val="FFFFFF"/>
                </a:solidFill>
                <a:effectLst/>
                <a:uLnTx/>
                <a:uFillTx/>
                <a:latin typeface="Helvetica Neue"/>
                <a:sym typeface="Helvetica Neue"/>
              </a:rPr>
              <a:t>ORGANIZING</a:t>
            </a:r>
            <a:br>
              <a:rPr kumimoji="0" sz="7000" b="1" i="0" u="none" strike="noStrike" kern="0" cap="none" spc="0" normalizeH="0" baseline="0" noProof="0" dirty="0">
                <a:ln>
                  <a:noFill/>
                </a:ln>
                <a:solidFill>
                  <a:srgbClr val="FFFFFF"/>
                </a:solidFill>
                <a:effectLst/>
                <a:uLnTx/>
                <a:uFillTx/>
                <a:latin typeface="Helvetica Neue"/>
                <a:sym typeface="Helvetica Neue"/>
              </a:rPr>
            </a:br>
            <a:r>
              <a:rPr kumimoji="0" sz="2700" b="1" i="0" u="none" strike="noStrike" kern="0" cap="none" spc="0" normalizeH="0" baseline="0" noProof="0" dirty="0">
                <a:ln>
                  <a:noFill/>
                </a:ln>
                <a:solidFill>
                  <a:srgbClr val="FFFFFF"/>
                </a:solidFill>
                <a:effectLst/>
                <a:uLnTx/>
                <a:uFillTx/>
                <a:latin typeface="Helvetica Neue"/>
                <a:sym typeface="Helvetica Neue"/>
              </a:rPr>
              <a:t>in Times of Crisis</a:t>
            </a:r>
          </a:p>
        </p:txBody>
      </p:sp>
      <p:sp>
        <p:nvSpPr>
          <p:cNvPr id="124" name="Class 2: Organizing in and for the Unexpected"/>
          <p:cNvSpPr txBox="1"/>
          <p:nvPr/>
        </p:nvSpPr>
        <p:spPr>
          <a:xfrm>
            <a:off x="534816" y="2746602"/>
            <a:ext cx="11060580" cy="13647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lgn="l">
              <a:defRPr sz="8400">
                <a:solidFill>
                  <a:srgbClr val="FFFFFF"/>
                </a:solidFill>
              </a:defRPr>
            </a:lvl1pPr>
          </a:lstStyle>
          <a:p>
            <a:pPr marL="0" marR="0" lvl="0" indent="0" algn="l" defTabSz="410766" rtl="0" eaLnBrk="1" fontAlgn="auto" latinLnBrk="0" hangingPunct="0">
              <a:lnSpc>
                <a:spcPct val="100000"/>
              </a:lnSpc>
              <a:spcBef>
                <a:spcPts val="0"/>
              </a:spcBef>
              <a:spcAft>
                <a:spcPts val="0"/>
              </a:spcAft>
              <a:buClrTx/>
              <a:buSzTx/>
              <a:buFontTx/>
              <a:buNone/>
              <a:tabLst/>
              <a:defRPr/>
            </a:pPr>
            <a:r>
              <a:rPr kumimoji="0" sz="4200" b="1" i="0" u="none" strike="noStrike" kern="0" cap="none" spc="0" normalizeH="0" baseline="0" noProof="0" dirty="0">
                <a:ln>
                  <a:noFill/>
                </a:ln>
                <a:solidFill>
                  <a:srgbClr val="FFFFFF"/>
                </a:solidFill>
                <a:effectLst/>
                <a:uLnTx/>
                <a:uFillTx/>
                <a:latin typeface="Helvetica Neue"/>
                <a:sym typeface="Helvetica Neue"/>
              </a:rPr>
              <a:t>Class</a:t>
            </a:r>
            <a:r>
              <a:rPr kumimoji="0" lang="en-US" sz="4200" b="1" i="0" u="none" strike="noStrike" kern="0" cap="none" spc="0" normalizeH="0" baseline="0" noProof="0" dirty="0">
                <a:ln>
                  <a:noFill/>
                </a:ln>
                <a:solidFill>
                  <a:srgbClr val="FFFFFF"/>
                </a:solidFill>
                <a:effectLst/>
                <a:uLnTx/>
                <a:uFillTx/>
                <a:latin typeface="Helvetica Neue"/>
                <a:sym typeface="Helvetica Neue"/>
              </a:rPr>
              <a:t> 8</a:t>
            </a:r>
            <a:r>
              <a:rPr kumimoji="0" sz="4200" b="1" i="0" u="none" strike="noStrike" kern="0" cap="none" spc="0" normalizeH="0" baseline="0" noProof="0" dirty="0">
                <a:ln>
                  <a:noFill/>
                </a:ln>
                <a:solidFill>
                  <a:srgbClr val="FFFFFF"/>
                </a:solidFill>
                <a:effectLst/>
                <a:uLnTx/>
                <a:uFillTx/>
                <a:latin typeface="Helvetica Neue"/>
                <a:sym typeface="Helvetica Neue"/>
              </a:rPr>
              <a:t>: </a:t>
            </a:r>
            <a:r>
              <a:rPr kumimoji="0" lang="de-AT" sz="4200" b="1" i="0" u="none" strike="noStrike" kern="0" cap="none" spc="0" normalizeH="0" baseline="0" noProof="0" dirty="0">
                <a:ln>
                  <a:noFill/>
                </a:ln>
                <a:solidFill>
                  <a:srgbClr val="FFFFFF"/>
                </a:solidFill>
                <a:effectLst/>
                <a:uLnTx/>
                <a:uFillTx/>
                <a:latin typeface="Helvetica Neue"/>
                <a:sym typeface="Helvetica Neue"/>
              </a:rPr>
              <a:t>Corporate </a:t>
            </a:r>
            <a:r>
              <a:rPr kumimoji="0" lang="de-AT" sz="4200" b="1" i="0" u="none" strike="noStrike" kern="0" cap="none" spc="0" normalizeH="0" baseline="0" noProof="0" dirty="0" err="1">
                <a:ln>
                  <a:noFill/>
                </a:ln>
                <a:solidFill>
                  <a:srgbClr val="FFFFFF"/>
                </a:solidFill>
                <a:effectLst/>
                <a:uLnTx/>
                <a:uFillTx/>
                <a:latin typeface="Helvetica Neue"/>
                <a:sym typeface="Helvetica Neue"/>
              </a:rPr>
              <a:t>Social</a:t>
            </a:r>
            <a:r>
              <a:rPr kumimoji="0" lang="de-AT" sz="4200" b="1" i="0" u="none" strike="noStrike" kern="0" cap="none" spc="0" normalizeH="0" baseline="0" noProof="0" dirty="0">
                <a:ln>
                  <a:noFill/>
                </a:ln>
                <a:solidFill>
                  <a:srgbClr val="FFFFFF"/>
                </a:solidFill>
                <a:effectLst/>
                <a:uLnTx/>
                <a:uFillTx/>
                <a:latin typeface="Helvetica Neue"/>
                <a:sym typeface="Helvetica Neue"/>
              </a:rPr>
              <a:t> </a:t>
            </a:r>
            <a:r>
              <a:rPr kumimoji="0" lang="de-AT" sz="4200" b="1" i="0" u="none" strike="noStrike" kern="0" cap="none" spc="0" normalizeH="0" baseline="0" noProof="0" dirty="0" err="1">
                <a:ln>
                  <a:noFill/>
                </a:ln>
                <a:solidFill>
                  <a:srgbClr val="FFFFFF"/>
                </a:solidFill>
                <a:effectLst/>
                <a:uLnTx/>
                <a:uFillTx/>
                <a:latin typeface="Helvetica Neue"/>
                <a:sym typeface="Helvetica Neue"/>
              </a:rPr>
              <a:t>Responsibility</a:t>
            </a:r>
            <a:r>
              <a:rPr kumimoji="0" lang="de-AT" sz="4200" b="1" i="0" u="none" strike="noStrike" kern="0" cap="none" spc="0" normalizeH="0" baseline="0" noProof="0" dirty="0">
                <a:ln>
                  <a:noFill/>
                </a:ln>
                <a:solidFill>
                  <a:srgbClr val="FFFFFF"/>
                </a:solidFill>
                <a:effectLst/>
                <a:uLnTx/>
                <a:uFillTx/>
                <a:latin typeface="Helvetica Neue"/>
                <a:sym typeface="Helvetica Neue"/>
              </a:rPr>
              <a:t> and Stakeholder Relations</a:t>
            </a:r>
            <a:endParaRPr kumimoji="0" sz="4200" b="1" i="0" u="none" strike="noStrike" kern="0" cap="none" spc="0" normalizeH="0" baseline="0" noProof="0" dirty="0">
              <a:ln>
                <a:noFill/>
              </a:ln>
              <a:solidFill>
                <a:srgbClr val="FFFFFF"/>
              </a:solidFill>
              <a:effectLst/>
              <a:uLnTx/>
              <a:uFillTx/>
              <a:latin typeface="Helvetica Neue"/>
              <a:sym typeface="Helvetica Neue"/>
            </a:endParaRPr>
          </a:p>
        </p:txBody>
      </p:sp>
      <p:sp>
        <p:nvSpPr>
          <p:cNvPr id="125" name="Daniel Geiger University of Hamburg"/>
          <p:cNvSpPr txBox="1"/>
          <p:nvPr/>
        </p:nvSpPr>
        <p:spPr>
          <a:xfrm>
            <a:off x="547286" y="5136003"/>
            <a:ext cx="3366307" cy="102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marL="0" marR="0" lvl="0" indent="0" algn="l" defTabSz="410766" rtl="0" eaLnBrk="1" fontAlgn="auto" latinLnBrk="0" hangingPunct="0">
              <a:lnSpc>
                <a:spcPct val="100000"/>
              </a:lnSpc>
              <a:spcBef>
                <a:spcPts val="0"/>
              </a:spcBef>
              <a:spcAft>
                <a:spcPts val="0"/>
              </a:spcAft>
              <a:buClrTx/>
              <a:buSzTx/>
              <a:buFontTx/>
              <a:buNone/>
              <a:tabLst/>
              <a:defRPr>
                <a:solidFill>
                  <a:srgbClr val="FFFFFF"/>
                </a:solidFill>
              </a:defRPr>
            </a:pPr>
            <a:r>
              <a:rPr kumimoji="0" lang="de-AT" sz="3500" b="1" i="0" u="none" strike="noStrike" kern="0" cap="none" spc="0" normalizeH="0" baseline="0" noProof="0" dirty="0">
                <a:ln>
                  <a:noFill/>
                </a:ln>
                <a:solidFill>
                  <a:srgbClr val="FFFFFF"/>
                </a:solidFill>
                <a:effectLst/>
                <a:uLnTx/>
                <a:uFillTx/>
                <a:latin typeface="Helvetica Neue"/>
                <a:sym typeface="Helvetica Neue"/>
              </a:rPr>
              <a:t>Nora Lohmeyer</a:t>
            </a:r>
            <a:br>
              <a:rPr kumimoji="0" sz="7000" b="1" i="0" u="none" strike="noStrike" kern="0" cap="none" spc="0" normalizeH="0" baseline="0" noProof="0" dirty="0">
                <a:ln>
                  <a:noFill/>
                </a:ln>
                <a:solidFill>
                  <a:srgbClr val="FFFFFF"/>
                </a:solidFill>
                <a:effectLst/>
                <a:uLnTx/>
                <a:uFillTx/>
                <a:latin typeface="Helvetica Neue"/>
                <a:sym typeface="Helvetica Neue"/>
              </a:rPr>
            </a:br>
            <a:r>
              <a:rPr kumimoji="0" lang="en-US" sz="2700" b="1" i="0" u="none" strike="noStrike" kern="0" cap="none" spc="0" normalizeH="0" baseline="0" noProof="0" dirty="0">
                <a:ln>
                  <a:noFill/>
                </a:ln>
                <a:solidFill>
                  <a:srgbClr val="FFFFFF"/>
                </a:solidFill>
                <a:effectLst/>
                <a:uLnTx/>
                <a:uFillTx/>
                <a:latin typeface="Helvetica Neue"/>
                <a:sym typeface="Helvetica Neue"/>
              </a:rPr>
              <a:t>Radboud University</a:t>
            </a:r>
            <a:endParaRPr kumimoji="0" sz="2700" b="1" i="0" u="none" strike="noStrike" kern="0" cap="none" spc="0" normalizeH="0" baseline="0" noProof="0" dirty="0">
              <a:ln>
                <a:noFill/>
              </a:ln>
              <a:solidFill>
                <a:srgbClr val="FFFFFF"/>
              </a:solidFill>
              <a:effectLst/>
              <a:uLnTx/>
              <a:uFillTx/>
              <a:latin typeface="Helvetica Neue"/>
              <a:sym typeface="Helvetica Neue"/>
            </a:endParaRPr>
          </a:p>
        </p:txBody>
      </p:sp>
      <p:sp>
        <p:nvSpPr>
          <p:cNvPr id="6" name="Daniel Geiger University of Hamburg">
            <a:extLst>
              <a:ext uri="{FF2B5EF4-FFF2-40B4-BE49-F238E27FC236}">
                <a16:creationId xmlns:a16="http://schemas.microsoft.com/office/drawing/2014/main" id="{1DF02FA8-C554-4CA7-B7BD-72F7D7F065B0}"/>
              </a:ext>
            </a:extLst>
          </p:cNvPr>
          <p:cNvSpPr txBox="1"/>
          <p:nvPr/>
        </p:nvSpPr>
        <p:spPr>
          <a:xfrm>
            <a:off x="10191726" y="6175693"/>
            <a:ext cx="1491970" cy="277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5664" tIns="15664" rIns="15664" bIns="15664" anchor="ctr">
            <a:spAutoFit/>
          </a:bodyPr>
          <a:lstStyle/>
          <a:p>
            <a:pPr marL="0" marR="0" lvl="0" indent="0" algn="l" defTabSz="410766" rtl="0" eaLnBrk="1" fontAlgn="auto" latinLnBrk="0" hangingPunct="0">
              <a:lnSpc>
                <a:spcPct val="100000"/>
              </a:lnSpc>
              <a:spcBef>
                <a:spcPts val="0"/>
              </a:spcBef>
              <a:spcAft>
                <a:spcPts val="0"/>
              </a:spcAft>
              <a:buClrTx/>
              <a:buSzTx/>
              <a:buFontTx/>
              <a:buNone/>
              <a:tabLst/>
              <a:defRPr>
                <a:solidFill>
                  <a:srgbClr val="FFFFFF"/>
                </a:solidFill>
              </a:defRPr>
            </a:pPr>
            <a:r>
              <a:rPr kumimoji="0" lang="de-DE" sz="1600" b="1" i="0" u="none" strike="noStrike" kern="0" cap="none" spc="0" normalizeH="0" baseline="0" noProof="0" dirty="0">
                <a:ln>
                  <a:noFill/>
                </a:ln>
                <a:solidFill>
                  <a:srgbClr val="FFFFFF"/>
                </a:solidFill>
                <a:effectLst/>
                <a:uLnTx/>
                <a:uFillTx/>
                <a:latin typeface="Helvetica Neue"/>
                <a:sym typeface="Helvetica Neue"/>
              </a:rPr>
              <a:t>March 31, 2022</a:t>
            </a:r>
            <a:endParaRPr kumimoji="0" sz="1600" b="1" i="0" u="none" strike="noStrike" kern="0" cap="none" spc="0" normalizeH="0" baseline="0" noProof="0" dirty="0">
              <a:ln>
                <a:noFill/>
              </a:ln>
              <a:solidFill>
                <a:srgbClr val="FFFFFF"/>
              </a:solidFill>
              <a:effectLst/>
              <a:uLnTx/>
              <a:uFillTx/>
              <a:latin typeface="Helvetica Neue"/>
              <a:sym typeface="Helvetica Neue"/>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97CEAE-2383-4099-8F75-BB43BBAEB91C}"/>
              </a:ext>
            </a:extLst>
          </p:cNvPr>
          <p:cNvSpPr>
            <a:spLocks noGrp="1"/>
          </p:cNvSpPr>
          <p:nvPr>
            <p:ph idx="1"/>
          </p:nvPr>
        </p:nvSpPr>
        <p:spPr>
          <a:xfrm>
            <a:off x="1066027" y="1773930"/>
            <a:ext cx="9926517" cy="4212000"/>
          </a:xfrm>
        </p:spPr>
        <p:txBody>
          <a:bodyPr/>
          <a:lstStyle/>
          <a:p>
            <a:pPr>
              <a:spcBef>
                <a:spcPts val="1200"/>
              </a:spcBef>
              <a:spcAft>
                <a:spcPts val="600"/>
              </a:spcAft>
            </a:pPr>
            <a:r>
              <a:rPr lang="en-US" sz="1800" dirty="0"/>
              <a:t>Being able to reflect on corporate responsibilities in war as well as how stakeholder relationships are affected and potentially reconfigured in times of crisis. </a:t>
            </a:r>
          </a:p>
          <a:p>
            <a:pPr>
              <a:spcBef>
                <a:spcPts val="1200"/>
              </a:spcBef>
              <a:spcAft>
                <a:spcPts val="600"/>
              </a:spcAft>
            </a:pPr>
            <a:r>
              <a:rPr lang="en-US" sz="1800" dirty="0"/>
              <a:t>How to get there? </a:t>
            </a:r>
          </a:p>
          <a:p>
            <a:pPr lvl="1">
              <a:spcBef>
                <a:spcPts val="1200"/>
              </a:spcBef>
              <a:spcAft>
                <a:spcPts val="600"/>
              </a:spcAft>
            </a:pPr>
            <a:r>
              <a:rPr lang="en-US" sz="1800" dirty="0"/>
              <a:t>Getting a basic understanding of </a:t>
            </a:r>
            <a:r>
              <a:rPr lang="en-US" sz="1800" b="1" dirty="0"/>
              <a:t>corporate social responsibility (CSR) </a:t>
            </a:r>
          </a:p>
          <a:p>
            <a:pPr lvl="1">
              <a:spcBef>
                <a:spcPts val="1200"/>
              </a:spcBef>
              <a:spcAft>
                <a:spcPts val="600"/>
              </a:spcAft>
            </a:pPr>
            <a:r>
              <a:rPr lang="en-US" sz="1800" dirty="0"/>
              <a:t>Understanding the notion of </a:t>
            </a:r>
            <a:r>
              <a:rPr lang="en-US" sz="1800" b="1" dirty="0"/>
              <a:t>stakeholder relations</a:t>
            </a:r>
            <a:r>
              <a:rPr lang="en-US" sz="1800" dirty="0"/>
              <a:t>, including in relation to the shareholder approach to the firm</a:t>
            </a:r>
          </a:p>
        </p:txBody>
      </p:sp>
      <p:sp>
        <p:nvSpPr>
          <p:cNvPr id="3" name="Title 2">
            <a:extLst>
              <a:ext uri="{FF2B5EF4-FFF2-40B4-BE49-F238E27FC236}">
                <a16:creationId xmlns:a16="http://schemas.microsoft.com/office/drawing/2014/main" id="{AE79C067-15C1-4335-AC6D-3A4937B6E961}"/>
              </a:ext>
            </a:extLst>
          </p:cNvPr>
          <p:cNvSpPr>
            <a:spLocks noGrp="1"/>
          </p:cNvSpPr>
          <p:nvPr>
            <p:ph type="title"/>
          </p:nvPr>
        </p:nvSpPr>
        <p:spPr/>
        <p:txBody>
          <a:bodyPr/>
          <a:lstStyle/>
          <a:p>
            <a:r>
              <a:rPr lang="en-US" sz="2800" dirty="0"/>
              <a:t>Learning objectives</a:t>
            </a:r>
            <a:endParaRPr lang="nl-NL" sz="2800" dirty="0"/>
          </a:p>
        </p:txBody>
      </p:sp>
      <p:sp>
        <p:nvSpPr>
          <p:cNvPr id="4" name="Text Placeholder 3">
            <a:extLst>
              <a:ext uri="{FF2B5EF4-FFF2-40B4-BE49-F238E27FC236}">
                <a16:creationId xmlns:a16="http://schemas.microsoft.com/office/drawing/2014/main" id="{B7A69CC4-7E9D-431F-8FEC-6A4E529279D8}"/>
              </a:ext>
            </a:extLst>
          </p:cNvPr>
          <p:cNvSpPr>
            <a:spLocks noGrp="1"/>
          </p:cNvSpPr>
          <p:nvPr>
            <p:ph type="body" sz="quarter" idx="1002"/>
          </p:nvPr>
        </p:nvSpPr>
        <p:spPr/>
        <p:txBody>
          <a:bodyPr/>
          <a:lstStyle/>
          <a:p>
            <a:r>
              <a:rPr lang="en-US" dirty="0"/>
              <a:t>CSR and Stakeholder relations</a:t>
            </a:r>
            <a:endParaRPr lang="nl-NL" dirty="0"/>
          </a:p>
        </p:txBody>
      </p:sp>
    </p:spTree>
    <p:extLst>
      <p:ext uri="{BB962C8B-B14F-4D97-AF65-F5344CB8AC3E}">
        <p14:creationId xmlns:p14="http://schemas.microsoft.com/office/powerpoint/2010/main" val="941874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beach, outdoor, ground, water&#10;&#10;Description automatically generated">
            <a:extLst>
              <a:ext uri="{FF2B5EF4-FFF2-40B4-BE49-F238E27FC236}">
                <a16:creationId xmlns:a16="http://schemas.microsoft.com/office/drawing/2014/main" id="{8F68C187-FEDB-4802-8465-0FF51FCC39AC}"/>
              </a:ext>
            </a:extLst>
          </p:cNvPr>
          <p:cNvPicPr>
            <a:picLocks noGrp="1" noChangeAspect="1"/>
          </p:cNvPicPr>
          <p:nvPr>
            <p:ph idx="1"/>
          </p:nvPr>
        </p:nvPicPr>
        <p:blipFill>
          <a:blip r:embed="rId3"/>
          <a:stretch>
            <a:fillRect/>
          </a:stretch>
        </p:blipFill>
        <p:spPr>
          <a:xfrm>
            <a:off x="1167863" y="1658925"/>
            <a:ext cx="2335849" cy="1557233"/>
          </a:xfrm>
        </p:spPr>
      </p:pic>
      <p:sp>
        <p:nvSpPr>
          <p:cNvPr id="3" name="Title 2">
            <a:extLst>
              <a:ext uri="{FF2B5EF4-FFF2-40B4-BE49-F238E27FC236}">
                <a16:creationId xmlns:a16="http://schemas.microsoft.com/office/drawing/2014/main" id="{AE79C067-15C1-4335-AC6D-3A4937B6E961}"/>
              </a:ext>
            </a:extLst>
          </p:cNvPr>
          <p:cNvSpPr>
            <a:spLocks noGrp="1"/>
          </p:cNvSpPr>
          <p:nvPr>
            <p:ph type="title"/>
          </p:nvPr>
        </p:nvSpPr>
        <p:spPr/>
        <p:txBody>
          <a:bodyPr/>
          <a:lstStyle/>
          <a:p>
            <a:r>
              <a:rPr lang="en-US" sz="2800" dirty="0"/>
              <a:t>CSR as a response to Ongoing problems and crises</a:t>
            </a:r>
            <a:endParaRPr lang="nl-NL" sz="2800" dirty="0"/>
          </a:p>
        </p:txBody>
      </p:sp>
      <p:sp>
        <p:nvSpPr>
          <p:cNvPr id="4" name="Text Placeholder 3">
            <a:extLst>
              <a:ext uri="{FF2B5EF4-FFF2-40B4-BE49-F238E27FC236}">
                <a16:creationId xmlns:a16="http://schemas.microsoft.com/office/drawing/2014/main" id="{B7A69CC4-7E9D-431F-8FEC-6A4E529279D8}"/>
              </a:ext>
            </a:extLst>
          </p:cNvPr>
          <p:cNvSpPr>
            <a:spLocks noGrp="1"/>
          </p:cNvSpPr>
          <p:nvPr>
            <p:ph type="body" sz="quarter" idx="1002"/>
          </p:nvPr>
        </p:nvSpPr>
        <p:spPr/>
        <p:txBody>
          <a:bodyPr/>
          <a:lstStyle/>
          <a:p>
            <a:r>
              <a:rPr lang="en-US" dirty="0"/>
              <a:t>CSR and Stakeholder relations: (1) understanding CSR</a:t>
            </a:r>
            <a:endParaRPr lang="nl-NL" dirty="0"/>
          </a:p>
        </p:txBody>
      </p:sp>
      <p:pic>
        <p:nvPicPr>
          <p:cNvPr id="12" name="Picture 11" descr="A picture containing person, car, outdoor&#10;&#10;Description automatically generated">
            <a:extLst>
              <a:ext uri="{FF2B5EF4-FFF2-40B4-BE49-F238E27FC236}">
                <a16:creationId xmlns:a16="http://schemas.microsoft.com/office/drawing/2014/main" id="{2D62EA3D-98D2-492F-97B3-42C6A5D34C44}"/>
              </a:ext>
            </a:extLst>
          </p:cNvPr>
          <p:cNvPicPr>
            <a:picLocks noChangeAspect="1"/>
          </p:cNvPicPr>
          <p:nvPr/>
        </p:nvPicPr>
        <p:blipFill rotWithShape="1">
          <a:blip r:embed="rId4"/>
          <a:srcRect r="7190"/>
          <a:stretch/>
        </p:blipFill>
        <p:spPr>
          <a:xfrm>
            <a:off x="1764455" y="1661374"/>
            <a:ext cx="2661295" cy="1911642"/>
          </a:xfrm>
          <a:prstGeom prst="rect">
            <a:avLst/>
          </a:prstGeom>
        </p:spPr>
      </p:pic>
      <p:pic>
        <p:nvPicPr>
          <p:cNvPr id="10" name="Picture 9" descr="A picture containing person, outdoor, tree, person&#10;&#10;Description automatically generated">
            <a:extLst>
              <a:ext uri="{FF2B5EF4-FFF2-40B4-BE49-F238E27FC236}">
                <a16:creationId xmlns:a16="http://schemas.microsoft.com/office/drawing/2014/main" id="{4BC827F2-7276-4987-B894-94A547DF0866}"/>
              </a:ext>
            </a:extLst>
          </p:cNvPr>
          <p:cNvPicPr>
            <a:picLocks noChangeAspect="1"/>
          </p:cNvPicPr>
          <p:nvPr/>
        </p:nvPicPr>
        <p:blipFill>
          <a:blip r:embed="rId5"/>
          <a:stretch>
            <a:fillRect/>
          </a:stretch>
        </p:blipFill>
        <p:spPr>
          <a:xfrm>
            <a:off x="2423593" y="1661783"/>
            <a:ext cx="3600400" cy="2395741"/>
          </a:xfrm>
          <a:prstGeom prst="rect">
            <a:avLst/>
          </a:prstGeom>
        </p:spPr>
      </p:pic>
      <p:pic>
        <p:nvPicPr>
          <p:cNvPr id="21" name="Picture 20" descr="A picture containing person, outdoor, posing&#10;&#10;Description automatically generated">
            <a:extLst>
              <a:ext uri="{FF2B5EF4-FFF2-40B4-BE49-F238E27FC236}">
                <a16:creationId xmlns:a16="http://schemas.microsoft.com/office/drawing/2014/main" id="{51F6EB45-220D-4EB7-A745-02610961BAC3}"/>
              </a:ext>
            </a:extLst>
          </p:cNvPr>
          <p:cNvPicPr>
            <a:picLocks noChangeAspect="1"/>
          </p:cNvPicPr>
          <p:nvPr/>
        </p:nvPicPr>
        <p:blipFill rotWithShape="1">
          <a:blip r:embed="rId6"/>
          <a:srcRect l="8604"/>
          <a:stretch/>
        </p:blipFill>
        <p:spPr>
          <a:xfrm>
            <a:off x="3088444" y="1664719"/>
            <a:ext cx="4663242" cy="2870847"/>
          </a:xfrm>
          <a:prstGeom prst="rect">
            <a:avLst/>
          </a:prstGeom>
        </p:spPr>
      </p:pic>
      <p:sp>
        <p:nvSpPr>
          <p:cNvPr id="22" name="TextBox 21">
            <a:extLst>
              <a:ext uri="{FF2B5EF4-FFF2-40B4-BE49-F238E27FC236}">
                <a16:creationId xmlns:a16="http://schemas.microsoft.com/office/drawing/2014/main" id="{EFA28DF0-F8CF-4E94-BBEB-8D7509D5EB97}"/>
              </a:ext>
            </a:extLst>
          </p:cNvPr>
          <p:cNvSpPr txBox="1"/>
          <p:nvPr/>
        </p:nvSpPr>
        <p:spPr>
          <a:xfrm>
            <a:off x="6744072" y="6258241"/>
            <a:ext cx="4785374" cy="338554"/>
          </a:xfrm>
          <a:prstGeom prst="rect">
            <a:avLst/>
          </a:prstGeom>
          <a:noFill/>
        </p:spPr>
        <p:txBody>
          <a:bodyPr wrap="square" lIns="0" tIns="0" rIns="0" bIns="0" rtlCol="0">
            <a:spAutoFit/>
          </a:bodyPr>
          <a:lstStyle/>
          <a:p>
            <a:r>
              <a:rPr lang="en-US" sz="1100" dirty="0"/>
              <a:t>Photos by Beth Jnr, Nuno Alberto, Magdalena Kula </a:t>
            </a:r>
            <a:r>
              <a:rPr lang="en-US" sz="1100" dirty="0" err="1"/>
              <a:t>Manchee</a:t>
            </a:r>
            <a:r>
              <a:rPr lang="en-US" sz="1100" dirty="0"/>
              <a:t>, Michal </a:t>
            </a:r>
            <a:r>
              <a:rPr lang="en-US" sz="1100" dirty="0" err="1"/>
              <a:t>Matlon</a:t>
            </a:r>
            <a:r>
              <a:rPr lang="en-US" sz="1100" dirty="0"/>
              <a:t>, Matt Palmer, </a:t>
            </a:r>
            <a:r>
              <a:rPr lang="en-US" sz="1100" dirty="0" err="1"/>
              <a:t>Zeyn</a:t>
            </a:r>
            <a:r>
              <a:rPr lang="en-US" sz="1100" dirty="0"/>
              <a:t> </a:t>
            </a:r>
            <a:r>
              <a:rPr lang="en-US" sz="1100" dirty="0" err="1"/>
              <a:t>Afuang</a:t>
            </a:r>
            <a:r>
              <a:rPr lang="en-US" sz="1100" dirty="0"/>
              <a:t> on </a:t>
            </a:r>
            <a:r>
              <a:rPr lang="en-US" sz="1100" dirty="0" err="1"/>
              <a:t>Unsplash</a:t>
            </a:r>
            <a:endParaRPr lang="nl-NL" sz="1100" dirty="0" err="1"/>
          </a:p>
        </p:txBody>
      </p:sp>
      <p:pic>
        <p:nvPicPr>
          <p:cNvPr id="16" name="Picture 15" descr="A picture containing sunset, mountain, nature, clouds&#10;&#10;Description automatically generated">
            <a:extLst>
              <a:ext uri="{FF2B5EF4-FFF2-40B4-BE49-F238E27FC236}">
                <a16:creationId xmlns:a16="http://schemas.microsoft.com/office/drawing/2014/main" id="{2EC4850C-893A-4972-8A07-5198041D6656}"/>
              </a:ext>
            </a:extLst>
          </p:cNvPr>
          <p:cNvPicPr>
            <a:picLocks noChangeAspect="1"/>
          </p:cNvPicPr>
          <p:nvPr/>
        </p:nvPicPr>
        <p:blipFill>
          <a:blip r:embed="rId7"/>
          <a:stretch>
            <a:fillRect/>
          </a:stretch>
        </p:blipFill>
        <p:spPr>
          <a:xfrm>
            <a:off x="3831015" y="1653266"/>
            <a:ext cx="5658683" cy="3774352"/>
          </a:xfrm>
          <a:prstGeom prst="rect">
            <a:avLst/>
          </a:prstGeom>
        </p:spPr>
      </p:pic>
      <p:pic>
        <p:nvPicPr>
          <p:cNvPr id="14" name="Picture 13" descr="A picture containing outdoor, nature, mountain&#10;&#10;Description automatically generated">
            <a:extLst>
              <a:ext uri="{FF2B5EF4-FFF2-40B4-BE49-F238E27FC236}">
                <a16:creationId xmlns:a16="http://schemas.microsoft.com/office/drawing/2014/main" id="{6D155C5A-5CC7-433B-9485-97701BCDF984}"/>
              </a:ext>
            </a:extLst>
          </p:cNvPr>
          <p:cNvPicPr>
            <a:picLocks noChangeAspect="1"/>
          </p:cNvPicPr>
          <p:nvPr/>
        </p:nvPicPr>
        <p:blipFill>
          <a:blip r:embed="rId8"/>
          <a:stretch>
            <a:fillRect/>
          </a:stretch>
        </p:blipFill>
        <p:spPr>
          <a:xfrm>
            <a:off x="4532612" y="1653266"/>
            <a:ext cx="6448467" cy="4298978"/>
          </a:xfrm>
          <a:prstGeom prst="rect">
            <a:avLst/>
          </a:prstGeom>
        </p:spPr>
      </p:pic>
      <p:sp>
        <p:nvSpPr>
          <p:cNvPr id="2" name="Oval 1">
            <a:extLst>
              <a:ext uri="{FF2B5EF4-FFF2-40B4-BE49-F238E27FC236}">
                <a16:creationId xmlns:a16="http://schemas.microsoft.com/office/drawing/2014/main" id="{8DFA81FB-3178-4F56-A85C-84AE7FEBDC2E}"/>
              </a:ext>
            </a:extLst>
          </p:cNvPr>
          <p:cNvSpPr/>
          <p:nvPr/>
        </p:nvSpPr>
        <p:spPr>
          <a:xfrm>
            <a:off x="5859980" y="1988840"/>
            <a:ext cx="2815982" cy="2559304"/>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How can</a:t>
            </a:r>
            <a:r>
              <a:rPr lang="en-US" sz="1800" b="1" dirty="0">
                <a:solidFill>
                  <a:schemeClr val="tx1"/>
                </a:solidFill>
              </a:rPr>
              <a:t> </a:t>
            </a:r>
            <a:r>
              <a:rPr lang="en-US" sz="1800" dirty="0">
                <a:solidFill>
                  <a:schemeClr val="tx1"/>
                </a:solidFill>
              </a:rPr>
              <a:t>companies take responsibility for their social, environmental, and economic impacts? </a:t>
            </a:r>
          </a:p>
        </p:txBody>
      </p:sp>
      <p:sp>
        <p:nvSpPr>
          <p:cNvPr id="13" name="Oval 12">
            <a:extLst>
              <a:ext uri="{FF2B5EF4-FFF2-40B4-BE49-F238E27FC236}">
                <a16:creationId xmlns:a16="http://schemas.microsoft.com/office/drawing/2014/main" id="{BA01FCAB-6BCD-41D5-AA8A-4D4C1E7434E4}"/>
              </a:ext>
            </a:extLst>
          </p:cNvPr>
          <p:cNvSpPr/>
          <p:nvPr/>
        </p:nvSpPr>
        <p:spPr>
          <a:xfrm>
            <a:off x="7996880" y="3481900"/>
            <a:ext cx="2430666" cy="2179348"/>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a:solidFill>
                  <a:schemeClr val="tx1"/>
                </a:solidFill>
              </a:rPr>
              <a:t>Avoiding harm</a:t>
            </a:r>
          </a:p>
          <a:p>
            <a:pPr marL="285750" indent="-285750">
              <a:buFont typeface="Arial" panose="020B0604020202020204" pitchFamily="34" charset="0"/>
              <a:buChar char="•"/>
            </a:pPr>
            <a:r>
              <a:rPr lang="en-US" sz="1600" dirty="0">
                <a:solidFill>
                  <a:schemeClr val="tx1"/>
                </a:solidFill>
              </a:rPr>
              <a:t>Contributing positively to society</a:t>
            </a:r>
            <a:endParaRPr lang="nl-NL" sz="1600" dirty="0">
              <a:solidFill>
                <a:schemeClr val="tx1"/>
              </a:solidFill>
            </a:endParaRPr>
          </a:p>
        </p:txBody>
      </p:sp>
    </p:spTree>
    <p:extLst>
      <p:ext uri="{BB962C8B-B14F-4D97-AF65-F5344CB8AC3E}">
        <p14:creationId xmlns:p14="http://schemas.microsoft.com/office/powerpoint/2010/main" val="299715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79C067-15C1-4335-AC6D-3A4937B6E961}"/>
              </a:ext>
            </a:extLst>
          </p:cNvPr>
          <p:cNvSpPr>
            <a:spLocks noGrp="1"/>
          </p:cNvSpPr>
          <p:nvPr>
            <p:ph type="title"/>
          </p:nvPr>
        </p:nvSpPr>
        <p:spPr/>
        <p:txBody>
          <a:bodyPr/>
          <a:lstStyle/>
          <a:p>
            <a:r>
              <a:rPr lang="en-US" sz="2800" dirty="0"/>
              <a:t>Defining CSR</a:t>
            </a:r>
            <a:endParaRPr lang="nl-NL" sz="2800" dirty="0"/>
          </a:p>
        </p:txBody>
      </p:sp>
      <p:sp>
        <p:nvSpPr>
          <p:cNvPr id="4" name="Text Placeholder 3">
            <a:extLst>
              <a:ext uri="{FF2B5EF4-FFF2-40B4-BE49-F238E27FC236}">
                <a16:creationId xmlns:a16="http://schemas.microsoft.com/office/drawing/2014/main" id="{B7A69CC4-7E9D-431F-8FEC-6A4E529279D8}"/>
              </a:ext>
            </a:extLst>
          </p:cNvPr>
          <p:cNvSpPr>
            <a:spLocks noGrp="1"/>
          </p:cNvSpPr>
          <p:nvPr>
            <p:ph type="body" sz="quarter" idx="1002"/>
          </p:nvPr>
        </p:nvSpPr>
        <p:spPr/>
        <p:txBody>
          <a:bodyPr/>
          <a:lstStyle/>
          <a:p>
            <a:r>
              <a:rPr lang="en-US" dirty="0"/>
              <a:t>CSR and Stakeholder relations: (1) understanding CSR</a:t>
            </a:r>
            <a:endParaRPr lang="nl-NL" dirty="0"/>
          </a:p>
        </p:txBody>
      </p:sp>
      <p:sp>
        <p:nvSpPr>
          <p:cNvPr id="13" name="TextBox 12">
            <a:extLst>
              <a:ext uri="{FF2B5EF4-FFF2-40B4-BE49-F238E27FC236}">
                <a16:creationId xmlns:a16="http://schemas.microsoft.com/office/drawing/2014/main" id="{B6100FAD-F79C-4075-B41F-2B7F2FA7FFAD}"/>
              </a:ext>
            </a:extLst>
          </p:cNvPr>
          <p:cNvSpPr txBox="1"/>
          <p:nvPr/>
        </p:nvSpPr>
        <p:spPr>
          <a:xfrm>
            <a:off x="1319341" y="2132856"/>
            <a:ext cx="9529318" cy="923330"/>
          </a:xfrm>
          <a:prstGeom prst="rect">
            <a:avLst/>
          </a:prstGeom>
          <a:noFill/>
        </p:spPr>
        <p:txBody>
          <a:bodyPr wrap="square" lIns="0" tIns="0" rIns="0" bIns="0" rtlCol="0">
            <a:spAutoFit/>
          </a:bodyPr>
          <a:lstStyle/>
          <a:p>
            <a:r>
              <a:rPr lang="en-US" sz="2000" b="1" dirty="0"/>
              <a:t>CSR</a:t>
            </a:r>
            <a:r>
              <a:rPr lang="en-US" sz="2000" dirty="0"/>
              <a:t> = “situations where the firm goes beyond compliance and engages in ‘actions that appear to further some social good, beyond the interests of the firm and that which is required by law’.”  (McWilliams et al., 2006, p. 1)</a:t>
            </a:r>
          </a:p>
        </p:txBody>
      </p:sp>
      <p:pic>
        <p:nvPicPr>
          <p:cNvPr id="8" name="Graphic 7" descr="Money with solid fill">
            <a:extLst>
              <a:ext uri="{FF2B5EF4-FFF2-40B4-BE49-F238E27FC236}">
                <a16:creationId xmlns:a16="http://schemas.microsoft.com/office/drawing/2014/main" id="{C6D624DB-F5F3-4F9B-B769-DC85957BCF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63552" y="3717032"/>
            <a:ext cx="1825352" cy="1825352"/>
          </a:xfrm>
          <a:prstGeom prst="rect">
            <a:avLst/>
          </a:prstGeom>
        </p:spPr>
      </p:pic>
      <p:pic>
        <p:nvPicPr>
          <p:cNvPr id="11" name="Graphic 10" descr="Weights Uneven with solid fill">
            <a:extLst>
              <a:ext uri="{FF2B5EF4-FFF2-40B4-BE49-F238E27FC236}">
                <a16:creationId xmlns:a16="http://schemas.microsoft.com/office/drawing/2014/main" id="{B7545113-6C8A-4A18-B28C-0B4402907D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87888" y="3573016"/>
            <a:ext cx="1825352" cy="1825352"/>
          </a:xfrm>
          <a:prstGeom prst="rect">
            <a:avLst/>
          </a:prstGeom>
        </p:spPr>
      </p:pic>
      <p:pic>
        <p:nvPicPr>
          <p:cNvPr id="17" name="Graphic 16" descr="Dove outline">
            <a:extLst>
              <a:ext uri="{FF2B5EF4-FFF2-40B4-BE49-F238E27FC236}">
                <a16:creationId xmlns:a16="http://schemas.microsoft.com/office/drawing/2014/main" id="{D0F3C376-E40D-4B39-9C47-97F21EE7B4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15064" y="3717032"/>
            <a:ext cx="1825352" cy="1825352"/>
          </a:xfrm>
          <a:prstGeom prst="rect">
            <a:avLst/>
          </a:prstGeom>
        </p:spPr>
      </p:pic>
    </p:spTree>
    <p:extLst>
      <p:ext uri="{BB962C8B-B14F-4D97-AF65-F5344CB8AC3E}">
        <p14:creationId xmlns:p14="http://schemas.microsoft.com/office/powerpoint/2010/main" val="418262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a:extLst>
              <a:ext uri="{FF2B5EF4-FFF2-40B4-BE49-F238E27FC236}">
                <a16:creationId xmlns:a16="http://schemas.microsoft.com/office/drawing/2014/main" id="{BC9C8D01-9DCB-4CCA-964C-85FC6CFB2E43}"/>
              </a:ext>
            </a:extLst>
          </p:cNvPr>
          <p:cNvSpPr txBox="1">
            <a:spLocks/>
          </p:cNvSpPr>
          <p:nvPr/>
        </p:nvSpPr>
        <p:spPr bwMode="gray">
          <a:xfrm>
            <a:off x="864000" y="895740"/>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800" b="0" i="0" u="none" strike="noStrike" kern="1200" cap="all" spc="0" normalizeH="0" baseline="0" noProof="0" dirty="0">
                <a:ln>
                  <a:noFill/>
                </a:ln>
                <a:solidFill>
                  <a:srgbClr val="E3000B"/>
                </a:solidFill>
                <a:effectLst/>
                <a:uLnTx/>
                <a:uFillTx/>
                <a:latin typeface="Open Sans ExtraBold"/>
                <a:ea typeface="+mj-ea"/>
                <a:cs typeface="+mj-cs"/>
              </a:rPr>
              <a:t>Responsible</a:t>
            </a:r>
            <a:r>
              <a:rPr kumimoji="0" lang="en-US" sz="2800" b="0" i="0" u="none" strike="noStrike" kern="1200" cap="all" spc="0" normalizeH="0" noProof="0" dirty="0">
                <a:ln>
                  <a:noFill/>
                </a:ln>
                <a:solidFill>
                  <a:srgbClr val="E3000B"/>
                </a:solidFill>
                <a:effectLst/>
                <a:uLnTx/>
                <a:uFillTx/>
                <a:latin typeface="Open Sans ExtraBold"/>
                <a:ea typeface="+mj-ea"/>
                <a:cs typeface="+mj-cs"/>
              </a:rPr>
              <a:t> business practices </a:t>
            </a:r>
            <a:endParaRPr kumimoji="0" lang="nl-NL" sz="28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16" name="Text Placeholder 3">
            <a:extLst>
              <a:ext uri="{FF2B5EF4-FFF2-40B4-BE49-F238E27FC236}">
                <a16:creationId xmlns:a16="http://schemas.microsoft.com/office/drawing/2014/main" id="{95BFA413-B041-4E2B-AF5E-EB25F3AD8B60}"/>
              </a:ext>
            </a:extLst>
          </p:cNvPr>
          <p:cNvSpPr txBox="1">
            <a:spLocks/>
          </p:cNvSpPr>
          <p:nvPr/>
        </p:nvSpPr>
        <p:spPr bwMode="gray">
          <a:xfrm>
            <a:off x="864000"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pPr marL="0" marR="0" lvl="0" indent="0" algn="l" defTabSz="1088610" rtl="0" eaLnBrk="1" fontAlgn="auto" latinLnBrk="0" hangingPunct="1">
              <a:lnSpc>
                <a:spcPct val="100000"/>
              </a:lnSpc>
              <a:spcBef>
                <a:spcPts val="0"/>
              </a:spcBef>
              <a:spcAft>
                <a:spcPts val="0"/>
              </a:spcAft>
              <a:buClrTx/>
              <a:buSzTx/>
              <a:buFont typeface="Arial" pitchFamily="34" charset="0"/>
              <a:buNone/>
              <a:tabLst/>
              <a:defRPr/>
            </a:pPr>
            <a:r>
              <a:rPr kumimoji="0" lang="en-US" sz="1600" b="0" i="0" u="none" strike="noStrike" kern="1200" cap="all" spc="0" normalizeH="0" baseline="0" noProof="0" dirty="0">
                <a:ln>
                  <a:noFill/>
                </a:ln>
                <a:solidFill>
                  <a:srgbClr val="8F2011"/>
                </a:solidFill>
                <a:effectLst/>
                <a:uLnTx/>
                <a:uFillTx/>
                <a:latin typeface="Open Sans"/>
                <a:ea typeface="+mn-ea"/>
                <a:cs typeface="+mn-cs"/>
              </a:rPr>
              <a:t>CSR and Stakeholder relations: (1) understanding CSR</a:t>
            </a:r>
            <a:endParaRPr kumimoji="0" lang="nl-NL" sz="1600" b="0" i="0" u="none" strike="noStrike" kern="1200" cap="all" spc="0" normalizeH="0" baseline="0" noProof="0" dirty="0">
              <a:ln>
                <a:noFill/>
              </a:ln>
              <a:solidFill>
                <a:srgbClr val="8F2011"/>
              </a:solidFill>
              <a:effectLst/>
              <a:uLnTx/>
              <a:uFillTx/>
              <a:latin typeface="Open Sans"/>
              <a:ea typeface="+mn-ea"/>
              <a:cs typeface="+mn-cs"/>
            </a:endParaRPr>
          </a:p>
        </p:txBody>
      </p:sp>
      <p:sp>
        <p:nvSpPr>
          <p:cNvPr id="17" name="TextBox 16">
            <a:extLst>
              <a:ext uri="{FF2B5EF4-FFF2-40B4-BE49-F238E27FC236}">
                <a16:creationId xmlns:a16="http://schemas.microsoft.com/office/drawing/2014/main" id="{6C9AF229-726D-41DF-8BC9-6812EDA681E8}"/>
              </a:ext>
            </a:extLst>
          </p:cNvPr>
          <p:cNvSpPr txBox="1"/>
          <p:nvPr/>
        </p:nvSpPr>
        <p:spPr>
          <a:xfrm>
            <a:off x="2829587" y="5157192"/>
            <a:ext cx="6546071"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Organizations are</a:t>
            </a:r>
            <a:r>
              <a:rPr kumimoji="0" lang="en-US" sz="1400" b="0" i="0" u="none" strike="noStrike" kern="1200" cap="none" spc="0" normalizeH="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4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more or less responsible with regard to different areas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dirty="0">
                <a:latin typeface="Open Sans" panose="020B0606030504020204" pitchFamily="34" charset="0"/>
                <a:ea typeface="Open Sans" panose="020B0606030504020204" pitchFamily="34" charset="0"/>
                <a:cs typeface="Open Sans" panose="020B0606030504020204" pitchFamily="34" charset="0"/>
              </a:rPr>
              <a:t>They can be responsible in some areas and irresponsible in others and levels of (</a:t>
            </a:r>
            <a:r>
              <a:rPr lang="en-US" sz="1400" dirty="0" err="1">
                <a:latin typeface="Open Sans" panose="020B0606030504020204" pitchFamily="34" charset="0"/>
                <a:ea typeface="Open Sans" panose="020B0606030504020204" pitchFamily="34" charset="0"/>
                <a:cs typeface="Open Sans" panose="020B0606030504020204" pitchFamily="34" charset="0"/>
              </a:rPr>
              <a:t>ir</a:t>
            </a:r>
            <a:r>
              <a:rPr lang="en-US" sz="1400" dirty="0">
                <a:latin typeface="Open Sans" panose="020B0606030504020204" pitchFamily="34" charset="0"/>
                <a:ea typeface="Open Sans" panose="020B0606030504020204" pitchFamily="34" charset="0"/>
                <a:cs typeface="Open Sans" panose="020B0606030504020204" pitchFamily="34" charset="0"/>
              </a:rPr>
              <a:t>)responsibility might change over time (e.g., Shao et al., 2021)</a:t>
            </a:r>
            <a:r>
              <a:rPr kumimoji="0" lang="en-US" sz="14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nl-NL" sz="14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6E0181B6-1717-4F0E-8373-F65387EA1081}"/>
              </a:ext>
            </a:extLst>
          </p:cNvPr>
          <p:cNvPicPr>
            <a:picLocks noChangeAspect="1"/>
          </p:cNvPicPr>
          <p:nvPr/>
        </p:nvPicPr>
        <p:blipFill>
          <a:blip r:embed="rId3"/>
          <a:stretch>
            <a:fillRect/>
          </a:stretch>
        </p:blipFill>
        <p:spPr>
          <a:xfrm>
            <a:off x="2861508" y="1700808"/>
            <a:ext cx="6468195" cy="3251174"/>
          </a:xfrm>
          <a:prstGeom prst="rect">
            <a:avLst/>
          </a:prstGeom>
        </p:spPr>
      </p:pic>
    </p:spTree>
    <p:extLst>
      <p:ext uri="{BB962C8B-B14F-4D97-AF65-F5344CB8AC3E}">
        <p14:creationId xmlns:p14="http://schemas.microsoft.com/office/powerpoint/2010/main" val="1885210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01800FE1-7718-458E-BBB4-166E7D9DFB51}"/>
              </a:ext>
            </a:extLst>
          </p:cNvPr>
          <p:cNvSpPr txBox="1"/>
          <p:nvPr/>
        </p:nvSpPr>
        <p:spPr>
          <a:xfrm>
            <a:off x="822257" y="6237312"/>
            <a:ext cx="4697679" cy="246221"/>
          </a:xfrm>
          <a:prstGeom prst="rect">
            <a:avLst/>
          </a:prstGeom>
          <a:noFill/>
        </p:spPr>
        <p:txBody>
          <a:bodyPr wrap="square" rtlCol="0">
            <a:spAutoFit/>
          </a:bodyPr>
          <a:lstStyle/>
          <a:p>
            <a:r>
              <a:rPr lang="en-US" sz="1000" dirty="0" err="1"/>
              <a:t>Waddock</a:t>
            </a:r>
            <a:r>
              <a:rPr lang="de-DE" sz="1000" dirty="0"/>
              <a:t>, 2008; Aguilera et al., 2007; Campbell, 2007</a:t>
            </a:r>
          </a:p>
        </p:txBody>
      </p:sp>
      <p:sp>
        <p:nvSpPr>
          <p:cNvPr id="3" name="Inhaltsplatzhalter 2">
            <a:extLst>
              <a:ext uri="{FF2B5EF4-FFF2-40B4-BE49-F238E27FC236}">
                <a16:creationId xmlns:a16="http://schemas.microsoft.com/office/drawing/2014/main" id="{19AA83B9-1D3E-414C-9A01-B6E2B08F7848}"/>
              </a:ext>
            </a:extLst>
          </p:cNvPr>
          <p:cNvSpPr>
            <a:spLocks noGrp="1"/>
          </p:cNvSpPr>
          <p:nvPr>
            <p:ph idx="1"/>
          </p:nvPr>
        </p:nvSpPr>
        <p:spPr>
          <a:xfrm>
            <a:off x="6456040" y="2958654"/>
            <a:ext cx="4469931" cy="2014428"/>
          </a:xfrm>
          <a:solidFill>
            <a:schemeClr val="bg1"/>
          </a:solidFill>
        </p:spPr>
        <p:txBody>
          <a:bodyPr/>
          <a:lstStyle/>
          <a:p>
            <a:pPr>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State/government institutions</a:t>
            </a:r>
            <a:r>
              <a:rPr lang="en-US" sz="1400" dirty="0">
                <a:latin typeface="Open Sans" panose="020B0606030504020204" pitchFamily="34" charset="0"/>
                <a:ea typeface="Open Sans" panose="020B0606030504020204" pitchFamily="34" charset="0"/>
                <a:cs typeface="Open Sans" panose="020B0606030504020204" pitchFamily="34" charset="0"/>
              </a:rPr>
              <a:t>, e.g., Acts and laws, standards, directives and guidelines, government-led educational programs</a:t>
            </a:r>
          </a:p>
          <a:p>
            <a:pPr>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Civil society/societal institutions</a:t>
            </a:r>
            <a:r>
              <a:rPr lang="en-US" sz="1400" dirty="0">
                <a:latin typeface="Open Sans" panose="020B0606030504020204" pitchFamily="34" charset="0"/>
                <a:ea typeface="Open Sans" panose="020B0606030504020204" pitchFamily="34" charset="0"/>
                <a:cs typeface="Open Sans" panose="020B0606030504020204" pitchFamily="34" charset="0"/>
              </a:rPr>
              <a:t>, e.g., multi-stakeholder initiatives, NGOs, watchdogs and activists, ratings and rankings</a:t>
            </a:r>
          </a:p>
          <a:p>
            <a:pPr>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Market/business initiatives</a:t>
            </a:r>
            <a:r>
              <a:rPr lang="en-US" sz="1400" dirty="0">
                <a:latin typeface="Open Sans" panose="020B0606030504020204" pitchFamily="34" charset="0"/>
                <a:ea typeface="Open Sans" panose="020B0606030504020204" pitchFamily="34" charset="0"/>
                <a:cs typeface="Open Sans" panose="020B0606030504020204" pitchFamily="34" charset="0"/>
              </a:rPr>
              <a:t>, e.g., codes of conducts, monitoring, and reporting systems, business CSR-associations, responsible investment</a:t>
            </a:r>
          </a:p>
          <a:p>
            <a:pPr>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Institutionalized norms </a:t>
            </a:r>
            <a:r>
              <a:rPr lang="en-US" sz="1400" dirty="0">
                <a:latin typeface="Open Sans" panose="020B0606030504020204" pitchFamily="34" charset="0"/>
                <a:ea typeface="Open Sans" panose="020B0606030504020204" pitchFamily="34" charset="0"/>
                <a:cs typeface="Open Sans" panose="020B0606030504020204" pitchFamily="34" charset="0"/>
              </a:rPr>
              <a:t>regarding appropriate corporate behavior</a:t>
            </a:r>
          </a:p>
        </p:txBody>
      </p:sp>
      <p:sp>
        <p:nvSpPr>
          <p:cNvPr id="11" name="Title 2">
            <a:extLst>
              <a:ext uri="{FF2B5EF4-FFF2-40B4-BE49-F238E27FC236}">
                <a16:creationId xmlns:a16="http://schemas.microsoft.com/office/drawing/2014/main" id="{9C2A49AD-7295-4342-8592-6C9E722F9E34}"/>
              </a:ext>
            </a:extLst>
          </p:cNvPr>
          <p:cNvSpPr txBox="1">
            <a:spLocks/>
          </p:cNvSpPr>
          <p:nvPr/>
        </p:nvSpPr>
        <p:spPr bwMode="gray">
          <a:xfrm>
            <a:off x="864000" y="895740"/>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800" b="0" i="0" u="none" strike="noStrike" kern="1200" cap="all" spc="0" normalizeH="0" baseline="0" noProof="0" dirty="0">
                <a:ln>
                  <a:noFill/>
                </a:ln>
                <a:solidFill>
                  <a:srgbClr val="E3000B"/>
                </a:solidFill>
                <a:effectLst/>
                <a:uLnTx/>
                <a:uFillTx/>
                <a:latin typeface="Open Sans ExtraBold"/>
                <a:ea typeface="+mj-ea"/>
                <a:cs typeface="+mj-cs"/>
              </a:rPr>
              <a:t>Why do organizations act more responsible?</a:t>
            </a:r>
            <a:endParaRPr kumimoji="0" lang="nl-NL" sz="28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12" name="Text Placeholder 3">
            <a:extLst>
              <a:ext uri="{FF2B5EF4-FFF2-40B4-BE49-F238E27FC236}">
                <a16:creationId xmlns:a16="http://schemas.microsoft.com/office/drawing/2014/main" id="{D8274CC2-192D-46B4-BFAF-83CD258DB60E}"/>
              </a:ext>
            </a:extLst>
          </p:cNvPr>
          <p:cNvSpPr txBox="1">
            <a:spLocks/>
          </p:cNvSpPr>
          <p:nvPr/>
        </p:nvSpPr>
        <p:spPr bwMode="gray">
          <a:xfrm>
            <a:off x="864000"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pPr marL="0" marR="0" lvl="0" indent="0" algn="l" defTabSz="1088610" rtl="0" eaLnBrk="1" fontAlgn="auto" latinLnBrk="0" hangingPunct="1">
              <a:lnSpc>
                <a:spcPct val="100000"/>
              </a:lnSpc>
              <a:spcBef>
                <a:spcPts val="0"/>
              </a:spcBef>
              <a:spcAft>
                <a:spcPts val="0"/>
              </a:spcAft>
              <a:buClrTx/>
              <a:buSzTx/>
              <a:buFont typeface="Arial" pitchFamily="34" charset="0"/>
              <a:buNone/>
              <a:tabLst/>
              <a:defRPr/>
            </a:pPr>
            <a:r>
              <a:rPr kumimoji="0" lang="en-US" sz="1600" b="0" i="0" u="none" strike="noStrike" kern="1200" cap="all" spc="0" normalizeH="0" baseline="0" noProof="0" dirty="0">
                <a:ln>
                  <a:noFill/>
                </a:ln>
                <a:solidFill>
                  <a:srgbClr val="8F2011"/>
                </a:solidFill>
                <a:effectLst/>
                <a:uLnTx/>
                <a:uFillTx/>
                <a:latin typeface="Open Sans"/>
                <a:ea typeface="+mn-ea"/>
                <a:cs typeface="+mn-cs"/>
              </a:rPr>
              <a:t>CSR and Stakeholder relations: (1) understanding CSR</a:t>
            </a:r>
            <a:endParaRPr kumimoji="0" lang="nl-NL" sz="1600" b="0" i="0" u="none" strike="noStrike" kern="1200" cap="all" spc="0" normalizeH="0" baseline="0" noProof="0" dirty="0">
              <a:ln>
                <a:noFill/>
              </a:ln>
              <a:solidFill>
                <a:srgbClr val="8F2011"/>
              </a:solidFill>
              <a:effectLst/>
              <a:uLnTx/>
              <a:uFillTx/>
              <a:latin typeface="Open Sans"/>
              <a:ea typeface="+mn-ea"/>
              <a:cs typeface="+mn-cs"/>
            </a:endParaRPr>
          </a:p>
        </p:txBody>
      </p:sp>
      <p:cxnSp>
        <p:nvCxnSpPr>
          <p:cNvPr id="14" name="Straight Connector 13">
            <a:extLst>
              <a:ext uri="{FF2B5EF4-FFF2-40B4-BE49-F238E27FC236}">
                <a16:creationId xmlns:a16="http://schemas.microsoft.com/office/drawing/2014/main" id="{20506AEC-0C74-41C4-8138-65D8198408EC}"/>
              </a:ext>
            </a:extLst>
          </p:cNvPr>
          <p:cNvCxnSpPr>
            <a:cxnSpLocks/>
          </p:cNvCxnSpPr>
          <p:nvPr/>
        </p:nvCxnSpPr>
        <p:spPr>
          <a:xfrm>
            <a:off x="6096000" y="2276872"/>
            <a:ext cx="0" cy="37444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12AA8DD-3033-4370-8FA8-EB21165EEAD9}"/>
              </a:ext>
            </a:extLst>
          </p:cNvPr>
          <p:cNvSpPr txBox="1"/>
          <p:nvPr/>
        </p:nvSpPr>
        <p:spPr>
          <a:xfrm>
            <a:off x="6456040" y="2277886"/>
            <a:ext cx="4536502" cy="369332"/>
          </a:xfrm>
          <a:prstGeom prst="rect">
            <a:avLst/>
          </a:prstGeom>
          <a:solidFill>
            <a:schemeClr val="accent1">
              <a:lumMod val="20000"/>
              <a:lumOff val="80000"/>
            </a:schemeClr>
          </a:solidFill>
        </p:spPr>
        <p:txBody>
          <a:bodyPr wrap="square" rtlCol="0">
            <a:sp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Inter-organizational, institutional</a:t>
            </a:r>
            <a:endParaRPr lang="nl-NL"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FD9D7826-823A-4E52-A1CE-CF66691A3450}"/>
              </a:ext>
            </a:extLst>
          </p:cNvPr>
          <p:cNvSpPr txBox="1"/>
          <p:nvPr/>
        </p:nvSpPr>
        <p:spPr>
          <a:xfrm>
            <a:off x="1172685" y="2276872"/>
            <a:ext cx="4536502" cy="369332"/>
          </a:xfrm>
          <a:prstGeom prst="rect">
            <a:avLst/>
          </a:prstGeom>
          <a:solidFill>
            <a:schemeClr val="accent1">
              <a:lumMod val="20000"/>
              <a:lumOff val="80000"/>
            </a:schemeClr>
          </a:solidFill>
        </p:spPr>
        <p:txBody>
          <a:bodyPr wrap="square" rtlCol="0">
            <a:sp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Intra-organizational</a:t>
            </a:r>
            <a:endParaRPr lang="nl-NL"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Inhaltsplatzhalter 2">
            <a:extLst>
              <a:ext uri="{FF2B5EF4-FFF2-40B4-BE49-F238E27FC236}">
                <a16:creationId xmlns:a16="http://schemas.microsoft.com/office/drawing/2014/main" id="{1C9E1549-6C1D-4FCE-A84C-50F31792DC45}"/>
              </a:ext>
            </a:extLst>
          </p:cNvPr>
          <p:cNvSpPr txBox="1">
            <a:spLocks/>
          </p:cNvSpPr>
          <p:nvPr/>
        </p:nvSpPr>
        <p:spPr>
          <a:xfrm>
            <a:off x="1127824" y="3001169"/>
            <a:ext cx="4469931" cy="2014428"/>
          </a:xfrm>
          <a:prstGeom prst="rect">
            <a:avLst/>
          </a:prstGeom>
          <a:solidFill>
            <a:schemeClr val="bg1"/>
          </a:solidFill>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714"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Ethical leaders and/or morally committed employees</a:t>
            </a:r>
            <a:r>
              <a:rPr lang="en-US" sz="1400" dirty="0">
                <a:latin typeface="Open Sans" panose="020B0606030504020204" pitchFamily="34" charset="0"/>
                <a:ea typeface="Open Sans" panose="020B0606030504020204" pitchFamily="34" charset="0"/>
                <a:cs typeface="Open Sans" panose="020B0606030504020204" pitchFamily="34" charset="0"/>
              </a:rPr>
              <a:t> guided by moral motives</a:t>
            </a:r>
          </a:p>
          <a:p>
            <a:pPr lvl="0">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CSR oriented corporate strategy </a:t>
            </a:r>
            <a:r>
              <a:rPr lang="en-US" sz="1400" dirty="0">
                <a:latin typeface="Open Sans" panose="020B0606030504020204" pitchFamily="34" charset="0"/>
                <a:ea typeface="Open Sans" panose="020B0606030504020204" pitchFamily="34" charset="0"/>
                <a:cs typeface="Open Sans" panose="020B0606030504020204" pitchFamily="34" charset="0"/>
              </a:rPr>
              <a:t>based on instrumental (‘business case for CSR’) or relational motives (‘social license to operate’) </a:t>
            </a:r>
          </a:p>
          <a:p>
            <a:pPr lvl="0">
              <a:spcBef>
                <a:spcPts val="600"/>
              </a:spcBef>
              <a:spcAft>
                <a:spcPts val="600"/>
              </a:spcAft>
            </a:pPr>
            <a:r>
              <a:rPr lang="en-US" sz="1400" b="1" dirty="0">
                <a:latin typeface="Open Sans" panose="020B0606030504020204" pitchFamily="34" charset="0"/>
                <a:ea typeface="Open Sans" panose="020B0606030504020204" pitchFamily="34" charset="0"/>
                <a:cs typeface="Open Sans" panose="020B0606030504020204" pitchFamily="34" charset="0"/>
              </a:rPr>
              <a:t>Organizational structures</a:t>
            </a:r>
            <a:r>
              <a:rPr lang="en-US" sz="1400" dirty="0">
                <a:latin typeface="Open Sans" panose="020B0606030504020204" pitchFamily="34" charset="0"/>
                <a:ea typeface="Open Sans" panose="020B0606030504020204" pitchFamily="34" charset="0"/>
                <a:cs typeface="Open Sans" panose="020B0606030504020204" pitchFamily="34" charset="0"/>
              </a:rPr>
              <a:t>, e.g., responsibility oriented KPIs and incentive systems, guidelines, routines</a:t>
            </a:r>
          </a:p>
        </p:txBody>
      </p:sp>
      <p:sp>
        <p:nvSpPr>
          <p:cNvPr id="20" name="TextBox 19">
            <a:extLst>
              <a:ext uri="{FF2B5EF4-FFF2-40B4-BE49-F238E27FC236}">
                <a16:creationId xmlns:a16="http://schemas.microsoft.com/office/drawing/2014/main" id="{3D413E6C-8CBE-4376-9044-FF754A2269F9}"/>
              </a:ext>
            </a:extLst>
          </p:cNvPr>
          <p:cNvSpPr txBox="1"/>
          <p:nvPr/>
        </p:nvSpPr>
        <p:spPr>
          <a:xfrm>
            <a:off x="1172684" y="1714669"/>
            <a:ext cx="9819855" cy="369332"/>
          </a:xfrm>
          <a:prstGeom prst="rect">
            <a:avLst/>
          </a:prstGeom>
          <a:solidFill>
            <a:schemeClr val="accent1">
              <a:lumMod val="40000"/>
              <a:lumOff val="60000"/>
            </a:schemeClr>
          </a:solidFill>
        </p:spPr>
        <p:txBody>
          <a:bodyPr wrap="square" rtlCol="0">
            <a:spAutoFit/>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CSR infrastructure</a:t>
            </a:r>
            <a:endParaRPr lang="nl-NL"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317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2">
            <a:extLst>
              <a:ext uri="{FF2B5EF4-FFF2-40B4-BE49-F238E27FC236}">
                <a16:creationId xmlns:a16="http://schemas.microsoft.com/office/drawing/2014/main" id="{23733FBC-90E6-4779-A9AC-F6AEE3019E69}"/>
              </a:ext>
            </a:extLst>
          </p:cNvPr>
          <p:cNvSpPr>
            <a:spLocks noChangeArrowheads="1"/>
          </p:cNvSpPr>
          <p:nvPr/>
        </p:nvSpPr>
        <p:spPr bwMode="auto">
          <a:xfrm>
            <a:off x="2639616" y="2960512"/>
            <a:ext cx="1887272" cy="1749563"/>
          </a:xfrm>
          <a:prstGeom prst="ellipse">
            <a:avLst/>
          </a:prstGeom>
          <a:solidFill>
            <a:schemeClr val="accent2"/>
          </a:solidFill>
          <a:ln>
            <a:noFill/>
          </a:ln>
        </p:spPr>
        <p:txBody>
          <a:bodyPr lIns="0" tIns="0" rIns="0" bIns="0" anchor="ctr"/>
          <a:lstStyle>
            <a:lvl1pPr>
              <a:spcBef>
                <a:spcPct val="40000"/>
              </a:spcBef>
              <a:buFont typeface="Arial" panose="020B0604020202020204" pitchFamily="34" charset="0"/>
              <a:defRPr sz="17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275" b="1" dirty="0">
                <a:solidFill>
                  <a:schemeClr val="bg1"/>
                </a:solidFill>
              </a:rPr>
              <a:t>Business</a:t>
            </a:r>
            <a:endParaRPr lang="en-US" altLang="en-US" sz="2275" b="1" baseline="-25000" dirty="0">
              <a:solidFill>
                <a:schemeClr val="bg1"/>
              </a:solidFill>
            </a:endParaRPr>
          </a:p>
        </p:txBody>
      </p:sp>
      <p:sp>
        <p:nvSpPr>
          <p:cNvPr id="5" name="Oval 46">
            <a:extLst>
              <a:ext uri="{FF2B5EF4-FFF2-40B4-BE49-F238E27FC236}">
                <a16:creationId xmlns:a16="http://schemas.microsoft.com/office/drawing/2014/main" id="{85609868-E5BD-4E26-8222-6A3D98FBB446}"/>
              </a:ext>
            </a:extLst>
          </p:cNvPr>
          <p:cNvSpPr/>
          <p:nvPr/>
        </p:nvSpPr>
        <p:spPr bwMode="auto">
          <a:xfrm>
            <a:off x="8040216" y="2992649"/>
            <a:ext cx="1885015" cy="1749563"/>
          </a:xfrm>
          <a:prstGeom prst="ellipse">
            <a:avLst/>
          </a:prstGeom>
          <a:solidFill>
            <a:schemeClr val="accent2"/>
          </a:solidFill>
          <a:ln w="9525" cap="flat" cmpd="sng" algn="ctr">
            <a:noFill/>
            <a:prstDash val="solid"/>
            <a:round/>
            <a:headEnd type="none" w="med" len="med"/>
            <a:tailEnd type="none" w="med" len="med"/>
          </a:ln>
          <a:effectLst/>
        </p:spPr>
        <p:txBody>
          <a:bodyPr lIns="0" tIns="0" rIns="0" bIns="0" anchor="ctr"/>
          <a:lstStyle/>
          <a:p>
            <a:pPr algn="ctr" eaLnBrk="1" hangingPunct="1">
              <a:defRPr/>
            </a:pPr>
            <a:r>
              <a:rPr lang="en-US" sz="2275" b="1" dirty="0">
                <a:solidFill>
                  <a:schemeClr val="bg1"/>
                </a:solidFill>
                <a:latin typeface="Arial" charset="0"/>
              </a:rPr>
              <a:t>Society</a:t>
            </a:r>
            <a:endParaRPr lang="en-US" sz="2275" b="1" baseline="-25000" dirty="0">
              <a:solidFill>
                <a:schemeClr val="bg1"/>
              </a:solidFill>
              <a:latin typeface="Arial" charset="0"/>
            </a:endParaRPr>
          </a:p>
        </p:txBody>
      </p:sp>
      <p:cxnSp>
        <p:nvCxnSpPr>
          <p:cNvPr id="6" name="Curved Connector 47">
            <a:extLst>
              <a:ext uri="{FF2B5EF4-FFF2-40B4-BE49-F238E27FC236}">
                <a16:creationId xmlns:a16="http://schemas.microsoft.com/office/drawing/2014/main" id="{4F624C31-2DB6-4BEE-A35E-4D34A6840D6E}"/>
              </a:ext>
            </a:extLst>
          </p:cNvPr>
          <p:cNvCxnSpPr>
            <a:cxnSpLocks noChangeShapeType="1"/>
            <a:stCxn id="5" idx="0"/>
            <a:endCxn id="4" idx="0"/>
          </p:cNvCxnSpPr>
          <p:nvPr/>
        </p:nvCxnSpPr>
        <p:spPr bwMode="auto">
          <a:xfrm rot="16200000" flipV="1">
            <a:off x="6266920" y="276845"/>
            <a:ext cx="32137" cy="5399472"/>
          </a:xfrm>
          <a:prstGeom prst="curvedConnector3">
            <a:avLst>
              <a:gd name="adj1" fmla="val 2892236"/>
            </a:avLst>
          </a:prstGeom>
          <a:noFill/>
          <a:ln w="38100" algn="ctr">
            <a:solidFill>
              <a:schemeClr val="tx1"/>
            </a:solidFill>
            <a:prstDash val="sysDot"/>
            <a:round/>
            <a:headEnd type="triangle" w="med" len="med"/>
            <a:tailEnd/>
          </a:ln>
          <a:extLst>
            <a:ext uri="{909E8E84-426E-40DD-AFC4-6F175D3DCCD1}">
              <a14:hiddenFill xmlns:a14="http://schemas.microsoft.com/office/drawing/2010/main">
                <a:noFill/>
              </a14:hiddenFill>
            </a:ext>
          </a:extLst>
        </p:spPr>
      </p:cxnSp>
      <p:cxnSp>
        <p:nvCxnSpPr>
          <p:cNvPr id="7" name="Curved Connector 47">
            <a:extLst>
              <a:ext uri="{FF2B5EF4-FFF2-40B4-BE49-F238E27FC236}">
                <a16:creationId xmlns:a16="http://schemas.microsoft.com/office/drawing/2014/main" id="{9D82998A-D343-4E55-B8FC-DBEA3A0F5378}"/>
              </a:ext>
            </a:extLst>
          </p:cNvPr>
          <p:cNvCxnSpPr>
            <a:cxnSpLocks noChangeShapeType="1"/>
            <a:stCxn id="5" idx="4"/>
            <a:endCxn id="4" idx="4"/>
          </p:cNvCxnSpPr>
          <p:nvPr/>
        </p:nvCxnSpPr>
        <p:spPr bwMode="auto">
          <a:xfrm rot="5400000" flipH="1">
            <a:off x="6266919" y="2026408"/>
            <a:ext cx="32137" cy="5399472"/>
          </a:xfrm>
          <a:prstGeom prst="curvedConnector3">
            <a:avLst>
              <a:gd name="adj1" fmla="val -2622364"/>
            </a:avLst>
          </a:prstGeom>
          <a:noFill/>
          <a:ln w="38100" algn="ctr">
            <a:solidFill>
              <a:schemeClr val="tx1"/>
            </a:solidFill>
            <a:prstDash val="sysDot"/>
            <a:round/>
            <a:headEnd/>
            <a:tailEnd type="triangle" w="med" len="med"/>
          </a:ln>
          <a:extLst>
            <a:ext uri="{909E8E84-426E-40DD-AFC4-6F175D3DCCD1}">
              <a14:hiddenFill xmlns:a14="http://schemas.microsoft.com/office/drawing/2010/main">
                <a:noFill/>
              </a14:hiddenFill>
            </a:ext>
          </a:extLst>
        </p:spPr>
      </p:cxnSp>
      <p:sp>
        <p:nvSpPr>
          <p:cNvPr id="8" name="Title 2">
            <a:extLst>
              <a:ext uri="{FF2B5EF4-FFF2-40B4-BE49-F238E27FC236}">
                <a16:creationId xmlns:a16="http://schemas.microsoft.com/office/drawing/2014/main" id="{B5C32D15-07B8-4BD6-8AD2-AF798A8D3D44}"/>
              </a:ext>
            </a:extLst>
          </p:cNvPr>
          <p:cNvSpPr txBox="1">
            <a:spLocks/>
          </p:cNvSpPr>
          <p:nvPr/>
        </p:nvSpPr>
        <p:spPr bwMode="gray">
          <a:xfrm>
            <a:off x="864000" y="895740"/>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400" b="0" i="0" u="none" strike="noStrike" kern="1200" cap="all" spc="0" normalizeH="0" baseline="0" noProof="0" dirty="0">
                <a:ln>
                  <a:noFill/>
                </a:ln>
                <a:solidFill>
                  <a:srgbClr val="E3000B"/>
                </a:solidFill>
                <a:effectLst/>
                <a:uLnTx/>
                <a:uFillTx/>
                <a:latin typeface="Open Sans ExtraBold"/>
                <a:ea typeface="+mj-ea"/>
                <a:cs typeface="+mj-cs"/>
              </a:rPr>
              <a:t>Organizations as embedded in society </a:t>
            </a:r>
            <a:endParaRPr kumimoji="0" lang="nl-NL" sz="24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9" name="Text Placeholder 3">
            <a:extLst>
              <a:ext uri="{FF2B5EF4-FFF2-40B4-BE49-F238E27FC236}">
                <a16:creationId xmlns:a16="http://schemas.microsoft.com/office/drawing/2014/main" id="{BAF9ED8C-BE03-406D-BF9C-3FC6D9B35FDD}"/>
              </a:ext>
            </a:extLst>
          </p:cNvPr>
          <p:cNvSpPr txBox="1">
            <a:spLocks/>
          </p:cNvSpPr>
          <p:nvPr/>
        </p:nvSpPr>
        <p:spPr bwMode="gray">
          <a:xfrm>
            <a:off x="864000"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r>
              <a:rPr lang="en-US" dirty="0"/>
              <a:t>CSR and Stakeholder relations: (2) Stakeholder relations</a:t>
            </a:r>
            <a:endParaRPr lang="nl-NL" dirty="0"/>
          </a:p>
        </p:txBody>
      </p:sp>
      <p:sp>
        <p:nvSpPr>
          <p:cNvPr id="23" name="Lightning Bolt 22">
            <a:extLst>
              <a:ext uri="{FF2B5EF4-FFF2-40B4-BE49-F238E27FC236}">
                <a16:creationId xmlns:a16="http://schemas.microsoft.com/office/drawing/2014/main" id="{AE17A6DD-CC66-4F88-A82C-7D770866262A}"/>
              </a:ext>
            </a:extLst>
          </p:cNvPr>
          <p:cNvSpPr/>
          <p:nvPr/>
        </p:nvSpPr>
        <p:spPr>
          <a:xfrm>
            <a:off x="5889882" y="3195547"/>
            <a:ext cx="786210" cy="1279494"/>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lumMod val="60000"/>
                  <a:lumOff val="40000"/>
                </a:schemeClr>
              </a:solidFill>
            </a:endParaRPr>
          </a:p>
        </p:txBody>
      </p:sp>
      <p:sp>
        <p:nvSpPr>
          <p:cNvPr id="24" name="Oval 23">
            <a:extLst>
              <a:ext uri="{FF2B5EF4-FFF2-40B4-BE49-F238E27FC236}">
                <a16:creationId xmlns:a16="http://schemas.microsoft.com/office/drawing/2014/main" id="{1F7EE42F-36B6-4E05-AF38-F3E7621D3F7C}"/>
              </a:ext>
            </a:extLst>
          </p:cNvPr>
          <p:cNvSpPr/>
          <p:nvPr/>
        </p:nvSpPr>
        <p:spPr>
          <a:xfrm>
            <a:off x="2647147" y="1556792"/>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share-holders</a:t>
            </a:r>
            <a:endParaRPr lang="nl-NL" sz="800" dirty="0">
              <a:solidFill>
                <a:schemeClr val="bg1"/>
              </a:solidFill>
            </a:endParaRPr>
          </a:p>
        </p:txBody>
      </p:sp>
      <p:sp>
        <p:nvSpPr>
          <p:cNvPr id="25" name="Oval 24">
            <a:extLst>
              <a:ext uri="{FF2B5EF4-FFF2-40B4-BE49-F238E27FC236}">
                <a16:creationId xmlns:a16="http://schemas.microsoft.com/office/drawing/2014/main" id="{3FDF2C0D-19BA-4117-81F2-FC4675320ADA}"/>
              </a:ext>
            </a:extLst>
          </p:cNvPr>
          <p:cNvSpPr/>
          <p:nvPr/>
        </p:nvSpPr>
        <p:spPr>
          <a:xfrm>
            <a:off x="3943291" y="1709192"/>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suppliers</a:t>
            </a:r>
            <a:endParaRPr lang="nl-NL" sz="800" dirty="0">
              <a:solidFill>
                <a:schemeClr val="bg1"/>
              </a:solidFill>
            </a:endParaRPr>
          </a:p>
        </p:txBody>
      </p:sp>
      <p:sp>
        <p:nvSpPr>
          <p:cNvPr id="26" name="Oval 25">
            <a:extLst>
              <a:ext uri="{FF2B5EF4-FFF2-40B4-BE49-F238E27FC236}">
                <a16:creationId xmlns:a16="http://schemas.microsoft.com/office/drawing/2014/main" id="{A8BE6EAB-AF65-4424-B05D-DECDB965DA95}"/>
              </a:ext>
            </a:extLst>
          </p:cNvPr>
          <p:cNvSpPr/>
          <p:nvPr/>
        </p:nvSpPr>
        <p:spPr>
          <a:xfrm>
            <a:off x="4879395" y="2774704"/>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customers</a:t>
            </a:r>
            <a:endParaRPr lang="nl-NL" sz="800" dirty="0">
              <a:solidFill>
                <a:schemeClr val="bg1"/>
              </a:solidFill>
            </a:endParaRPr>
          </a:p>
        </p:txBody>
      </p:sp>
      <p:sp>
        <p:nvSpPr>
          <p:cNvPr id="27" name="Oval 26">
            <a:extLst>
              <a:ext uri="{FF2B5EF4-FFF2-40B4-BE49-F238E27FC236}">
                <a16:creationId xmlns:a16="http://schemas.microsoft.com/office/drawing/2014/main" id="{6294EA48-3EDA-45C4-B624-3F751B75FDEC}"/>
              </a:ext>
            </a:extLst>
          </p:cNvPr>
          <p:cNvSpPr/>
          <p:nvPr/>
        </p:nvSpPr>
        <p:spPr>
          <a:xfrm>
            <a:off x="4937994" y="4052652"/>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NGOs</a:t>
            </a:r>
            <a:endParaRPr lang="nl-NL" sz="800" dirty="0">
              <a:solidFill>
                <a:schemeClr val="bg1"/>
              </a:solidFill>
            </a:endParaRPr>
          </a:p>
        </p:txBody>
      </p:sp>
      <p:sp>
        <p:nvSpPr>
          <p:cNvPr id="28" name="Oval 27">
            <a:extLst>
              <a:ext uri="{FF2B5EF4-FFF2-40B4-BE49-F238E27FC236}">
                <a16:creationId xmlns:a16="http://schemas.microsoft.com/office/drawing/2014/main" id="{3244094B-F4E1-4650-8A38-0B9CC9259DE5}"/>
              </a:ext>
            </a:extLst>
          </p:cNvPr>
          <p:cNvSpPr/>
          <p:nvPr/>
        </p:nvSpPr>
        <p:spPr>
          <a:xfrm>
            <a:off x="4087307" y="5019528"/>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a:solidFill>
                  <a:schemeClr val="bg1"/>
                </a:solidFill>
              </a:rPr>
              <a:t>Govern-</a:t>
            </a:r>
            <a:r>
              <a:rPr lang="en-US" sz="800" dirty="0" err="1">
                <a:solidFill>
                  <a:schemeClr val="bg1"/>
                </a:solidFill>
              </a:rPr>
              <a:t>ment</a:t>
            </a:r>
            <a:endParaRPr lang="nl-NL" sz="800" dirty="0">
              <a:solidFill>
                <a:schemeClr val="bg1"/>
              </a:solidFill>
            </a:endParaRPr>
          </a:p>
        </p:txBody>
      </p:sp>
      <p:sp>
        <p:nvSpPr>
          <p:cNvPr id="29" name="Oval 28">
            <a:extLst>
              <a:ext uri="{FF2B5EF4-FFF2-40B4-BE49-F238E27FC236}">
                <a16:creationId xmlns:a16="http://schemas.microsoft.com/office/drawing/2014/main" id="{2C77E852-CC0F-4634-B345-BE379040E6CE}"/>
              </a:ext>
            </a:extLst>
          </p:cNvPr>
          <p:cNvSpPr/>
          <p:nvPr/>
        </p:nvSpPr>
        <p:spPr>
          <a:xfrm>
            <a:off x="2719155" y="5157192"/>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Supply chain workers</a:t>
            </a:r>
            <a:endParaRPr lang="nl-NL" sz="800" dirty="0">
              <a:solidFill>
                <a:schemeClr val="bg1"/>
              </a:solidFill>
            </a:endParaRPr>
          </a:p>
        </p:txBody>
      </p:sp>
      <p:sp>
        <p:nvSpPr>
          <p:cNvPr id="30" name="Oval 29">
            <a:extLst>
              <a:ext uri="{FF2B5EF4-FFF2-40B4-BE49-F238E27FC236}">
                <a16:creationId xmlns:a16="http://schemas.microsoft.com/office/drawing/2014/main" id="{8C0B4A8C-F819-4626-9BCB-11F81B972108}"/>
              </a:ext>
            </a:extLst>
          </p:cNvPr>
          <p:cNvSpPr/>
          <p:nvPr/>
        </p:nvSpPr>
        <p:spPr>
          <a:xfrm>
            <a:off x="1502550" y="4636486"/>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a:t>
            </a:r>
            <a:endParaRPr lang="nl-NL" sz="800" dirty="0">
              <a:solidFill>
                <a:schemeClr val="bg1"/>
              </a:solidFill>
            </a:endParaRPr>
          </a:p>
        </p:txBody>
      </p:sp>
      <p:sp>
        <p:nvSpPr>
          <p:cNvPr id="31" name="Inhaltsplatzhalter 2">
            <a:extLst>
              <a:ext uri="{FF2B5EF4-FFF2-40B4-BE49-F238E27FC236}">
                <a16:creationId xmlns:a16="http://schemas.microsoft.com/office/drawing/2014/main" id="{BAD658C8-8C19-401B-BF5D-FA65BD3FE62D}"/>
              </a:ext>
            </a:extLst>
          </p:cNvPr>
          <p:cNvSpPr txBox="1">
            <a:spLocks/>
          </p:cNvSpPr>
          <p:nvPr/>
        </p:nvSpPr>
        <p:spPr>
          <a:xfrm>
            <a:off x="191344" y="2149506"/>
            <a:ext cx="2149421" cy="1828300"/>
          </a:xfrm>
          <a:prstGeom prst="rect">
            <a:avLst/>
          </a:prstGeom>
          <a:solidFill>
            <a:srgbClr val="FFC000"/>
          </a:solidFill>
        </p:spPr>
        <p:txBody>
          <a:bodyPr lIns="180000" tIns="180000" rIns="180000" bIns="180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714"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Lucida Grande"/>
              <a:buChar char="-"/>
              <a:defRPr sz="1385"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ts val="0"/>
              </a:spcBef>
              <a:buNone/>
            </a:pPr>
            <a:r>
              <a:rPr lang="de-DE" sz="1400" b="1" dirty="0">
                <a:latin typeface="Open Sans" panose="020B0606030504020204" pitchFamily="34" charset="0"/>
                <a:ea typeface="Open Sans" panose="020B0606030504020204" pitchFamily="34" charset="0"/>
                <a:cs typeface="Open Sans" panose="020B0606030504020204" pitchFamily="34" charset="0"/>
              </a:rPr>
              <a:t>Stakeholder</a:t>
            </a:r>
            <a:r>
              <a:rPr lang="de-DE" sz="1400" dirty="0">
                <a:latin typeface="Open Sans" panose="020B0606030504020204" pitchFamily="34" charset="0"/>
                <a:ea typeface="Open Sans" panose="020B0606030504020204" pitchFamily="34" charset="0"/>
                <a:cs typeface="Open Sans" panose="020B0606030504020204" pitchFamily="34" charset="0"/>
              </a:rPr>
              <a:t> = </a:t>
            </a:r>
            <a:r>
              <a:rPr lang="en-US" sz="1400" dirty="0">
                <a:latin typeface="Open Sans" panose="020B0606030504020204" pitchFamily="34" charset="0"/>
                <a:ea typeface="Open Sans" panose="020B0606030504020204" pitchFamily="34" charset="0"/>
                <a:cs typeface="Open Sans" panose="020B0606030504020204" pitchFamily="34" charset="0"/>
              </a:rPr>
              <a:t>“any group or individual who is affected by or can affect the achievement of an organization’s object.” </a:t>
            </a:r>
          </a:p>
          <a:p>
            <a:pPr marL="0" lvl="0" indent="0" algn="r">
              <a:spcBef>
                <a:spcPts val="0"/>
              </a:spcBef>
              <a:buNone/>
            </a:pPr>
            <a:r>
              <a:rPr lang="en-US" sz="1400" dirty="0">
                <a:latin typeface="Open Sans" panose="020B0606030504020204" pitchFamily="34" charset="0"/>
                <a:ea typeface="Open Sans" panose="020B0606030504020204" pitchFamily="34" charset="0"/>
                <a:cs typeface="Open Sans" panose="020B0606030504020204" pitchFamily="34" charset="0"/>
              </a:rPr>
              <a:t>(Freeman, 1984, p. 5)</a:t>
            </a:r>
          </a:p>
          <a:p>
            <a:pPr marL="0" lvl="0" indent="0" algn="r">
              <a:spcBef>
                <a:spcPts val="0"/>
              </a:spcBef>
              <a:buNone/>
            </a:pP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84384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B5C32D15-07B8-4BD6-8AD2-AF798A8D3D44}"/>
              </a:ext>
            </a:extLst>
          </p:cNvPr>
          <p:cNvSpPr txBox="1">
            <a:spLocks/>
          </p:cNvSpPr>
          <p:nvPr/>
        </p:nvSpPr>
        <p:spPr bwMode="gray">
          <a:xfrm>
            <a:off x="864000" y="895740"/>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400" b="0" i="0" u="none" strike="noStrike" kern="1200" cap="all" spc="0" normalizeH="0" baseline="0" noProof="0" dirty="0">
                <a:ln>
                  <a:noFill/>
                </a:ln>
                <a:solidFill>
                  <a:srgbClr val="E3000B"/>
                </a:solidFill>
                <a:effectLst/>
                <a:uLnTx/>
                <a:uFillTx/>
                <a:latin typeface="Open Sans ExtraBold"/>
                <a:ea typeface="+mj-ea"/>
                <a:cs typeface="+mj-cs"/>
              </a:rPr>
              <a:t>Shareholder view of the firm</a:t>
            </a:r>
            <a:endParaRPr kumimoji="0" lang="nl-NL" sz="24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9" name="Text Placeholder 3">
            <a:extLst>
              <a:ext uri="{FF2B5EF4-FFF2-40B4-BE49-F238E27FC236}">
                <a16:creationId xmlns:a16="http://schemas.microsoft.com/office/drawing/2014/main" id="{BAF9ED8C-BE03-406D-BF9C-3FC6D9B35FDD}"/>
              </a:ext>
            </a:extLst>
          </p:cNvPr>
          <p:cNvSpPr txBox="1">
            <a:spLocks/>
          </p:cNvSpPr>
          <p:nvPr/>
        </p:nvSpPr>
        <p:spPr bwMode="gray">
          <a:xfrm>
            <a:off x="864000"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r>
              <a:rPr lang="en-US" dirty="0"/>
              <a:t>CSR and Stakeholder relations: (2) Stakeholder relations</a:t>
            </a:r>
            <a:endParaRPr lang="nl-NL" dirty="0"/>
          </a:p>
        </p:txBody>
      </p:sp>
      <p:cxnSp>
        <p:nvCxnSpPr>
          <p:cNvPr id="10" name="Straight Connector 9">
            <a:extLst>
              <a:ext uri="{FF2B5EF4-FFF2-40B4-BE49-F238E27FC236}">
                <a16:creationId xmlns:a16="http://schemas.microsoft.com/office/drawing/2014/main" id="{5B4B057C-15EE-40EA-9184-9D68DA574756}"/>
              </a:ext>
            </a:extLst>
          </p:cNvPr>
          <p:cNvCxnSpPr>
            <a:cxnSpLocks/>
          </p:cNvCxnSpPr>
          <p:nvPr/>
        </p:nvCxnSpPr>
        <p:spPr>
          <a:xfrm>
            <a:off x="8976320" y="1628800"/>
            <a:ext cx="0" cy="266429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73E65F-3698-49AD-B866-745ABD25AD83}"/>
              </a:ext>
            </a:extLst>
          </p:cNvPr>
          <p:cNvCxnSpPr>
            <a:cxnSpLocks/>
          </p:cNvCxnSpPr>
          <p:nvPr/>
        </p:nvCxnSpPr>
        <p:spPr>
          <a:xfrm>
            <a:off x="9048328" y="1628800"/>
            <a:ext cx="0" cy="2664296"/>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2BE5E91-E7E2-4BFA-95A7-897DE9AFAED4}"/>
              </a:ext>
            </a:extLst>
          </p:cNvPr>
          <p:cNvPicPr>
            <a:picLocks noChangeAspect="1"/>
          </p:cNvPicPr>
          <p:nvPr/>
        </p:nvPicPr>
        <p:blipFill>
          <a:blip r:embed="rId3"/>
          <a:stretch>
            <a:fillRect/>
          </a:stretch>
        </p:blipFill>
        <p:spPr>
          <a:xfrm>
            <a:off x="6312024" y="1628800"/>
            <a:ext cx="4900389" cy="2669695"/>
          </a:xfrm>
          <a:prstGeom prst="rect">
            <a:avLst/>
          </a:prstGeom>
        </p:spPr>
      </p:pic>
      <p:cxnSp>
        <p:nvCxnSpPr>
          <p:cNvPr id="14" name="Straight Arrow Connector 13">
            <a:extLst>
              <a:ext uri="{FF2B5EF4-FFF2-40B4-BE49-F238E27FC236}">
                <a16:creationId xmlns:a16="http://schemas.microsoft.com/office/drawing/2014/main" id="{5E123B3B-2773-4048-BB2C-376C83E0BAF8}"/>
              </a:ext>
            </a:extLst>
          </p:cNvPr>
          <p:cNvCxnSpPr>
            <a:cxnSpLocks/>
          </p:cNvCxnSpPr>
          <p:nvPr/>
        </p:nvCxnSpPr>
        <p:spPr>
          <a:xfrm flipH="1" flipV="1">
            <a:off x="7248128" y="2204864"/>
            <a:ext cx="72008" cy="21602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27" name="Picture 8" descr="https://necessaryandpropergovt.files.wordpress.com/2013/01/milton-friedman1.png">
            <a:extLst>
              <a:ext uri="{FF2B5EF4-FFF2-40B4-BE49-F238E27FC236}">
                <a16:creationId xmlns:a16="http://schemas.microsoft.com/office/drawing/2014/main" id="{8D3B27D3-AF4A-4CEF-884C-B2031BDA1EF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27448" y="1664490"/>
            <a:ext cx="1144386" cy="151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53315EAC-8D62-43DA-88F9-B3A419B9B4C0}"/>
              </a:ext>
            </a:extLst>
          </p:cNvPr>
          <p:cNvSpPr txBox="1"/>
          <p:nvPr/>
        </p:nvSpPr>
        <p:spPr>
          <a:xfrm>
            <a:off x="2636162" y="1754405"/>
            <a:ext cx="2896777" cy="2308324"/>
          </a:xfrm>
          <a:prstGeom prst="rect">
            <a:avLst/>
          </a:prstGeom>
          <a:noFill/>
        </p:spPr>
        <p:txBody>
          <a:bodyPr wrap="square" rtlCol="0">
            <a:spAutoFit/>
          </a:bodyPr>
          <a:lstStyle/>
          <a:p>
            <a:r>
              <a:rPr lang="en-US" altLang="en-US" sz="1600" i="1" dirty="0">
                <a:latin typeface="Open Sans" panose="020B0606030504020204" pitchFamily="34" charset="0"/>
                <a:ea typeface="Open Sans" panose="020B0606030504020204" pitchFamily="34" charset="0"/>
                <a:cs typeface="Open Sans" panose="020B0606030504020204" pitchFamily="34" charset="0"/>
              </a:rPr>
              <a:t>There is one and only one social responsibility of business – to use its resources and engage in activities designed to increase its profits so long as it stays within the rules of the game. </a:t>
            </a:r>
            <a:r>
              <a:rPr lang="en-US" altLang="en-US" sz="1600" dirty="0">
                <a:latin typeface="Open Sans" panose="020B0606030504020204" pitchFamily="34" charset="0"/>
                <a:ea typeface="Open Sans" panose="020B0606030504020204" pitchFamily="34" charset="0"/>
                <a:cs typeface="Open Sans" panose="020B0606030504020204" pitchFamily="34" charset="0"/>
              </a:rPr>
              <a:t>(Friedman, 1970)</a:t>
            </a:r>
          </a:p>
          <a:p>
            <a:endParaRPr lang="nl-NL"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a:extLst>
              <a:ext uri="{FF2B5EF4-FFF2-40B4-BE49-F238E27FC236}">
                <a16:creationId xmlns:a16="http://schemas.microsoft.com/office/drawing/2014/main" id="{29895329-5878-44A3-B3D5-2864952B3E9A}"/>
              </a:ext>
            </a:extLst>
          </p:cNvPr>
          <p:cNvSpPr txBox="1"/>
          <p:nvPr/>
        </p:nvSpPr>
        <p:spPr>
          <a:xfrm>
            <a:off x="2366856" y="1578618"/>
            <a:ext cx="190986" cy="830997"/>
          </a:xfrm>
          <a:prstGeom prst="rect">
            <a:avLst/>
          </a:prstGeom>
          <a:noFill/>
        </p:spPr>
        <p:txBody>
          <a:bodyPr wrap="square" rtlCol="0">
            <a:spAutoFit/>
          </a:bodyPr>
          <a:lstStyle/>
          <a:p>
            <a:r>
              <a:rPr lang="en-US" sz="4800" i="1" dirty="0">
                <a:latin typeface="Open Sans" panose="020B0606030504020204" pitchFamily="34" charset="0"/>
                <a:ea typeface="Open Sans" panose="020B0606030504020204" pitchFamily="34" charset="0"/>
                <a:cs typeface="Open Sans" panose="020B0606030504020204" pitchFamily="34" charset="0"/>
              </a:rPr>
              <a:t>“</a:t>
            </a:r>
            <a:endParaRPr lang="nl-NL"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30" name="Inhaltsplatzhalter 8">
            <a:extLst>
              <a:ext uri="{FF2B5EF4-FFF2-40B4-BE49-F238E27FC236}">
                <a16:creationId xmlns:a16="http://schemas.microsoft.com/office/drawing/2014/main" id="{733F85B0-635B-4F17-8FB8-A3BED0FC9D44}"/>
              </a:ext>
            </a:extLst>
          </p:cNvPr>
          <p:cNvSpPr>
            <a:spLocks noGrp="1"/>
          </p:cNvSpPr>
          <p:nvPr>
            <p:ph idx="1"/>
          </p:nvPr>
        </p:nvSpPr>
        <p:spPr>
          <a:xfrm>
            <a:off x="1133754" y="4869160"/>
            <a:ext cx="9438793" cy="1512795"/>
          </a:xfrm>
        </p:spPr>
        <p:txBody>
          <a:bodyPr/>
          <a:lstStyle/>
          <a:p>
            <a:pPr marL="0" indent="0">
              <a:buNone/>
            </a:pPr>
            <a:r>
              <a:rPr lang="en-US" sz="1600" dirty="0">
                <a:latin typeface="Open Sans" panose="020B0606030504020204" pitchFamily="34" charset="0"/>
                <a:ea typeface="Open Sans" panose="020B0606030504020204" pitchFamily="34" charset="0"/>
                <a:cs typeface="Open Sans" panose="020B0606030504020204" pitchFamily="34" charset="0"/>
              </a:rPr>
              <a:t>The Friedman doctrine: </a:t>
            </a:r>
          </a:p>
          <a:p>
            <a:r>
              <a:rPr lang="en-US" sz="1600" dirty="0">
                <a:latin typeface="Open Sans" panose="020B0606030504020204" pitchFamily="34" charset="0"/>
                <a:ea typeface="Open Sans" panose="020B0606030504020204" pitchFamily="34" charset="0"/>
                <a:cs typeface="Open Sans" panose="020B0606030504020204" pitchFamily="34" charset="0"/>
              </a:rPr>
              <a:t>firms being solely responsible towards their shareholders (within the limits of the law), i.e., </a:t>
            </a:r>
            <a:r>
              <a:rPr lang="de-DE" sz="1600" dirty="0">
                <a:latin typeface="Open Sans" panose="020B0606030504020204" pitchFamily="34" charset="0"/>
                <a:ea typeface="Open Sans" panose="020B0606030504020204" pitchFamily="34" charset="0"/>
                <a:cs typeface="Open Sans" panose="020B0606030504020204" pitchFamily="34" charset="0"/>
              </a:rPr>
              <a:t>m</a:t>
            </a:r>
            <a:r>
              <a:rPr lang="en-US" sz="1600" dirty="0" err="1">
                <a:latin typeface="Open Sans" panose="020B0606030504020204" pitchFamily="34" charset="0"/>
                <a:ea typeface="Open Sans" panose="020B0606030504020204" pitchFamily="34" charset="0"/>
                <a:cs typeface="Open Sans" panose="020B0606030504020204" pitchFamily="34" charset="0"/>
              </a:rPr>
              <a:t>aximizing</a:t>
            </a:r>
            <a:r>
              <a:rPr lang="en-US" sz="1600" dirty="0">
                <a:latin typeface="Open Sans" panose="020B0606030504020204" pitchFamily="34" charset="0"/>
                <a:ea typeface="Open Sans" panose="020B0606030504020204" pitchFamily="34" charset="0"/>
                <a:cs typeface="Open Sans" panose="020B0606030504020204" pitchFamily="34" charset="0"/>
              </a:rPr>
              <a:t> shareholder value as a form of “corporate social responsibility”</a:t>
            </a:r>
          </a:p>
          <a:p>
            <a:r>
              <a:rPr lang="en-US" sz="1600" dirty="0">
                <a:latin typeface="Open Sans" panose="020B0606030504020204" pitchFamily="34" charset="0"/>
                <a:ea typeface="Open Sans" panose="020B0606030504020204" pitchFamily="34" charset="0"/>
                <a:cs typeface="Open Sans" panose="020B0606030504020204" pitchFamily="34" charset="0"/>
              </a:rPr>
              <a:t>Business as economic actors, with business and society/politics seen as separate</a:t>
            </a:r>
            <a:endParaRPr lang="de-DE"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a:extLst>
              <a:ext uri="{FF2B5EF4-FFF2-40B4-BE49-F238E27FC236}">
                <a16:creationId xmlns:a16="http://schemas.microsoft.com/office/drawing/2014/main" id="{CFE1B5E1-DFEE-4058-8DBB-FD631317712D}"/>
              </a:ext>
            </a:extLst>
          </p:cNvPr>
          <p:cNvSpPr txBox="1"/>
          <p:nvPr/>
        </p:nvSpPr>
        <p:spPr>
          <a:xfrm>
            <a:off x="889371" y="6299448"/>
            <a:ext cx="1534221" cy="153888"/>
          </a:xfrm>
          <a:prstGeom prst="rect">
            <a:avLst/>
          </a:prstGeom>
          <a:noFill/>
        </p:spPr>
        <p:txBody>
          <a:bodyPr wrap="square" lIns="0" tIns="0" rIns="0" bIns="0" rtlCol="0">
            <a:spAutoFit/>
          </a:bodyPr>
          <a:lstStyle/>
          <a:p>
            <a:r>
              <a:rPr lang="en-US" sz="1000" dirty="0"/>
              <a:t>Friedman, 1970</a:t>
            </a:r>
            <a:endParaRPr lang="nl-NL" sz="1000" dirty="0" err="1"/>
          </a:p>
        </p:txBody>
      </p:sp>
    </p:spTree>
    <p:extLst>
      <p:ext uri="{BB962C8B-B14F-4D97-AF65-F5344CB8AC3E}">
        <p14:creationId xmlns:p14="http://schemas.microsoft.com/office/powerpoint/2010/main" val="378780061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B5C32D15-07B8-4BD6-8AD2-AF798A8D3D44}"/>
              </a:ext>
            </a:extLst>
          </p:cNvPr>
          <p:cNvSpPr txBox="1">
            <a:spLocks/>
          </p:cNvSpPr>
          <p:nvPr/>
        </p:nvSpPr>
        <p:spPr bwMode="gray">
          <a:xfrm>
            <a:off x="864000" y="895740"/>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400" b="0" i="0" u="none" strike="noStrike" kern="1200" cap="all" spc="0" normalizeH="0" baseline="0" noProof="0" dirty="0">
                <a:ln>
                  <a:noFill/>
                </a:ln>
                <a:solidFill>
                  <a:srgbClr val="E3000B"/>
                </a:solidFill>
                <a:effectLst/>
                <a:uLnTx/>
                <a:uFillTx/>
                <a:latin typeface="Open Sans ExtraBold"/>
                <a:ea typeface="+mj-ea"/>
                <a:cs typeface="+mj-cs"/>
              </a:rPr>
              <a:t>Critique of the Shareholder view</a:t>
            </a:r>
            <a:endParaRPr kumimoji="0" lang="nl-NL" sz="24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9" name="Text Placeholder 3">
            <a:extLst>
              <a:ext uri="{FF2B5EF4-FFF2-40B4-BE49-F238E27FC236}">
                <a16:creationId xmlns:a16="http://schemas.microsoft.com/office/drawing/2014/main" id="{BAF9ED8C-BE03-406D-BF9C-3FC6D9B35FDD}"/>
              </a:ext>
            </a:extLst>
          </p:cNvPr>
          <p:cNvSpPr txBox="1">
            <a:spLocks/>
          </p:cNvSpPr>
          <p:nvPr/>
        </p:nvSpPr>
        <p:spPr bwMode="gray">
          <a:xfrm>
            <a:off x="864000"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r>
              <a:rPr lang="en-US" dirty="0"/>
              <a:t>CSR and Stakeholder relations: (2) Stakeholder relations</a:t>
            </a:r>
            <a:endParaRPr lang="nl-NL" dirty="0"/>
          </a:p>
        </p:txBody>
      </p:sp>
      <p:cxnSp>
        <p:nvCxnSpPr>
          <p:cNvPr id="10" name="Straight Connector 9">
            <a:extLst>
              <a:ext uri="{FF2B5EF4-FFF2-40B4-BE49-F238E27FC236}">
                <a16:creationId xmlns:a16="http://schemas.microsoft.com/office/drawing/2014/main" id="{5B4B057C-15EE-40EA-9184-9D68DA574756}"/>
              </a:ext>
            </a:extLst>
          </p:cNvPr>
          <p:cNvCxnSpPr>
            <a:cxnSpLocks/>
          </p:cNvCxnSpPr>
          <p:nvPr/>
        </p:nvCxnSpPr>
        <p:spPr>
          <a:xfrm>
            <a:off x="8904312" y="2487497"/>
            <a:ext cx="0" cy="266429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73E65F-3698-49AD-B866-745ABD25AD83}"/>
              </a:ext>
            </a:extLst>
          </p:cNvPr>
          <p:cNvCxnSpPr>
            <a:cxnSpLocks/>
          </p:cNvCxnSpPr>
          <p:nvPr/>
        </p:nvCxnSpPr>
        <p:spPr>
          <a:xfrm>
            <a:off x="8976320" y="2487497"/>
            <a:ext cx="0" cy="2664296"/>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2BE5E91-E7E2-4BFA-95A7-897DE9AFAED4}"/>
              </a:ext>
            </a:extLst>
          </p:cNvPr>
          <p:cNvPicPr>
            <a:picLocks noChangeAspect="1"/>
          </p:cNvPicPr>
          <p:nvPr/>
        </p:nvPicPr>
        <p:blipFill>
          <a:blip r:embed="rId3"/>
          <a:stretch>
            <a:fillRect/>
          </a:stretch>
        </p:blipFill>
        <p:spPr>
          <a:xfrm>
            <a:off x="6240016" y="2487497"/>
            <a:ext cx="4900389" cy="2669695"/>
          </a:xfrm>
          <a:prstGeom prst="rect">
            <a:avLst/>
          </a:prstGeom>
        </p:spPr>
      </p:pic>
      <p:cxnSp>
        <p:nvCxnSpPr>
          <p:cNvPr id="14" name="Straight Arrow Connector 13">
            <a:extLst>
              <a:ext uri="{FF2B5EF4-FFF2-40B4-BE49-F238E27FC236}">
                <a16:creationId xmlns:a16="http://schemas.microsoft.com/office/drawing/2014/main" id="{5E123B3B-2773-4048-BB2C-376C83E0BAF8}"/>
              </a:ext>
            </a:extLst>
          </p:cNvPr>
          <p:cNvCxnSpPr>
            <a:cxnSpLocks/>
          </p:cNvCxnSpPr>
          <p:nvPr/>
        </p:nvCxnSpPr>
        <p:spPr>
          <a:xfrm flipH="1" flipV="1">
            <a:off x="7176120" y="3063561"/>
            <a:ext cx="72008" cy="21602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067AEB04-0E01-4E5C-ADE2-E7F128E4E270}"/>
              </a:ext>
            </a:extLst>
          </p:cNvPr>
          <p:cNvSpPr txBox="1">
            <a:spLocks/>
          </p:cNvSpPr>
          <p:nvPr/>
        </p:nvSpPr>
        <p:spPr>
          <a:xfrm>
            <a:off x="1042831" y="1991984"/>
            <a:ext cx="4727510" cy="41953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546" dirty="0">
                <a:latin typeface="Open Sans" panose="020B0606030504020204" pitchFamily="34" charset="0"/>
                <a:ea typeface="Open Sans" panose="020B0606030504020204" pitchFamily="34" charset="0"/>
                <a:cs typeface="Open Sans" panose="020B0606030504020204" pitchFamily="34" charset="0"/>
              </a:rPr>
              <a:t>Promotion of short-term thinking and action and orientation towards purely economic and measurable success criteria</a:t>
            </a:r>
          </a:p>
          <a:p>
            <a:pPr marL="253044" lvl="1" indent="0">
              <a:buFont typeface="Arial" panose="020B0604020202020204" pitchFamily="34" charset="0"/>
              <a:buNone/>
            </a:pPr>
            <a:endParaRPr lang="en-US" sz="1546" dirty="0">
              <a:latin typeface="Open Sans" panose="020B0606030504020204" pitchFamily="34" charset="0"/>
              <a:ea typeface="Open Sans" panose="020B0606030504020204" pitchFamily="34" charset="0"/>
              <a:cs typeface="Open Sans" panose="020B0606030504020204" pitchFamily="34" charset="0"/>
            </a:endParaRPr>
          </a:p>
          <a:p>
            <a:pPr lvl="0"/>
            <a:r>
              <a:rPr lang="en-US" sz="1546" dirty="0">
                <a:latin typeface="Open Sans" panose="020B0606030504020204" pitchFamily="34" charset="0"/>
                <a:ea typeface="Open Sans" panose="020B0606030504020204" pitchFamily="34" charset="0"/>
                <a:cs typeface="Open Sans" panose="020B0606030504020204" pitchFamily="34" charset="0"/>
              </a:rPr>
              <a:t>Isolated view on the firm, e.g., ignoring negative externalities and complexities of firms’ effects</a:t>
            </a:r>
          </a:p>
          <a:p>
            <a:pPr marL="0" lvl="0" indent="0">
              <a:buFont typeface="Arial" panose="020B0604020202020204" pitchFamily="34" charset="0"/>
              <a:buNone/>
            </a:pPr>
            <a:endParaRPr lang="en-US" sz="1546" dirty="0">
              <a:latin typeface="Open Sans" panose="020B0606030504020204" pitchFamily="34" charset="0"/>
              <a:ea typeface="Open Sans" panose="020B0606030504020204" pitchFamily="34" charset="0"/>
              <a:cs typeface="Open Sans" panose="020B0606030504020204" pitchFamily="34" charset="0"/>
            </a:endParaRPr>
          </a:p>
          <a:p>
            <a:pPr lvl="0"/>
            <a:r>
              <a:rPr lang="en-US" sz="1546" dirty="0">
                <a:latin typeface="Open Sans" panose="020B0606030504020204" pitchFamily="34" charset="0"/>
                <a:ea typeface="Open Sans" panose="020B0606030504020204" pitchFamily="34" charset="0"/>
                <a:cs typeface="Open Sans" panose="020B0606030504020204" pitchFamily="34" charset="0"/>
              </a:rPr>
              <a:t>Naïve understanding of regulatory processes and firms’ compliance to law</a:t>
            </a:r>
          </a:p>
          <a:p>
            <a:pPr marL="0" lvl="0" indent="0">
              <a:buFont typeface="Arial" panose="020B0604020202020204" pitchFamily="34" charset="0"/>
              <a:buNone/>
            </a:pPr>
            <a:endParaRPr lang="en-US" sz="1546" dirty="0">
              <a:latin typeface="Open Sans" panose="020B0606030504020204" pitchFamily="34" charset="0"/>
              <a:ea typeface="Open Sans" panose="020B0606030504020204" pitchFamily="34" charset="0"/>
              <a:cs typeface="Open Sans" panose="020B0606030504020204" pitchFamily="34" charset="0"/>
            </a:endParaRPr>
          </a:p>
          <a:p>
            <a:pPr lvl="0"/>
            <a:r>
              <a:rPr lang="en-US" sz="1546" dirty="0">
                <a:latin typeface="Open Sans" panose="020B0606030504020204" pitchFamily="34" charset="0"/>
                <a:ea typeface="Open Sans" panose="020B0606030504020204" pitchFamily="34" charset="0"/>
                <a:cs typeface="Open Sans" panose="020B0606030504020204" pitchFamily="34" charset="0"/>
              </a:rPr>
              <a:t>Lack of involvement of various stakeholder groups in company decisions</a:t>
            </a:r>
          </a:p>
          <a:p>
            <a:pPr lvl="0"/>
            <a:endParaRPr lang="en-US" sz="1546"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1500285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2">
            <a:extLst>
              <a:ext uri="{FF2B5EF4-FFF2-40B4-BE49-F238E27FC236}">
                <a16:creationId xmlns:a16="http://schemas.microsoft.com/office/drawing/2014/main" id="{23733FBC-90E6-4779-A9AC-F6AEE3019E69}"/>
              </a:ext>
            </a:extLst>
          </p:cNvPr>
          <p:cNvSpPr>
            <a:spLocks noChangeArrowheads="1"/>
          </p:cNvSpPr>
          <p:nvPr/>
        </p:nvSpPr>
        <p:spPr bwMode="auto">
          <a:xfrm>
            <a:off x="2639616" y="2960512"/>
            <a:ext cx="1887272" cy="1749563"/>
          </a:xfrm>
          <a:prstGeom prst="ellipse">
            <a:avLst/>
          </a:prstGeom>
          <a:solidFill>
            <a:schemeClr val="accent2"/>
          </a:solidFill>
          <a:ln>
            <a:noFill/>
          </a:ln>
        </p:spPr>
        <p:txBody>
          <a:bodyPr lIns="0" tIns="0" rIns="0" bIns="0" anchor="ctr"/>
          <a:lstStyle>
            <a:lvl1pPr>
              <a:spcBef>
                <a:spcPct val="40000"/>
              </a:spcBef>
              <a:buFont typeface="Arial" panose="020B0604020202020204" pitchFamily="34" charset="0"/>
              <a:defRPr sz="17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40000"/>
              </a:spcBef>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40000"/>
              </a:spcBef>
              <a:spcAft>
                <a:spcPct val="0"/>
              </a:spcAft>
              <a:buFont typeface="Arial" panose="020B0604020202020204" pitchFamily="34" charset="0"/>
              <a:buChar char="–"/>
              <a:defRPr sz="17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275" b="1" dirty="0">
                <a:solidFill>
                  <a:schemeClr val="bg1"/>
                </a:solidFill>
              </a:rPr>
              <a:t>Business</a:t>
            </a:r>
            <a:endParaRPr lang="en-US" altLang="en-US" sz="2275" b="1" baseline="-25000" dirty="0">
              <a:solidFill>
                <a:schemeClr val="bg1"/>
              </a:solidFill>
            </a:endParaRPr>
          </a:p>
        </p:txBody>
      </p:sp>
      <p:cxnSp>
        <p:nvCxnSpPr>
          <p:cNvPr id="6" name="Curved Connector 47">
            <a:extLst>
              <a:ext uri="{FF2B5EF4-FFF2-40B4-BE49-F238E27FC236}">
                <a16:creationId xmlns:a16="http://schemas.microsoft.com/office/drawing/2014/main" id="{4F624C31-2DB6-4BEE-A35E-4D34A6840D6E}"/>
              </a:ext>
            </a:extLst>
          </p:cNvPr>
          <p:cNvCxnSpPr>
            <a:cxnSpLocks noChangeShapeType="1"/>
            <a:stCxn id="5" idx="0"/>
            <a:endCxn id="4" idx="0"/>
          </p:cNvCxnSpPr>
          <p:nvPr/>
        </p:nvCxnSpPr>
        <p:spPr bwMode="auto">
          <a:xfrm rot="16200000" flipV="1">
            <a:off x="6266920" y="276845"/>
            <a:ext cx="32137" cy="5399472"/>
          </a:xfrm>
          <a:prstGeom prst="curvedConnector3">
            <a:avLst>
              <a:gd name="adj1" fmla="val 2892236"/>
            </a:avLst>
          </a:prstGeom>
          <a:noFill/>
          <a:ln w="38100" algn="ctr">
            <a:solidFill>
              <a:schemeClr val="tx1"/>
            </a:solidFill>
            <a:prstDash val="sysDot"/>
            <a:round/>
            <a:headEnd type="triangle" w="med" len="med"/>
            <a:tailEnd/>
          </a:ln>
          <a:extLst>
            <a:ext uri="{909E8E84-426E-40DD-AFC4-6F175D3DCCD1}">
              <a14:hiddenFill xmlns:a14="http://schemas.microsoft.com/office/drawing/2010/main">
                <a:noFill/>
              </a14:hiddenFill>
            </a:ext>
          </a:extLst>
        </p:spPr>
      </p:cxnSp>
      <p:sp>
        <p:nvSpPr>
          <p:cNvPr id="8" name="Title 2">
            <a:extLst>
              <a:ext uri="{FF2B5EF4-FFF2-40B4-BE49-F238E27FC236}">
                <a16:creationId xmlns:a16="http://schemas.microsoft.com/office/drawing/2014/main" id="{B5C32D15-07B8-4BD6-8AD2-AF798A8D3D44}"/>
              </a:ext>
            </a:extLst>
          </p:cNvPr>
          <p:cNvSpPr txBox="1">
            <a:spLocks/>
          </p:cNvSpPr>
          <p:nvPr/>
        </p:nvSpPr>
        <p:spPr bwMode="gray">
          <a:xfrm>
            <a:off x="864000" y="895740"/>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400" b="0" i="0" u="none" strike="noStrike" kern="1200" cap="all" spc="0" normalizeH="0" baseline="0" noProof="0" dirty="0">
                <a:ln>
                  <a:noFill/>
                </a:ln>
                <a:solidFill>
                  <a:srgbClr val="E3000B"/>
                </a:solidFill>
                <a:effectLst/>
                <a:uLnTx/>
                <a:uFillTx/>
                <a:latin typeface="Open Sans ExtraBold"/>
                <a:ea typeface="+mj-ea"/>
                <a:cs typeface="+mj-cs"/>
              </a:rPr>
              <a:t>The stakeholder View</a:t>
            </a:r>
            <a:endParaRPr kumimoji="0" lang="nl-NL" sz="24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9" name="Text Placeholder 3">
            <a:extLst>
              <a:ext uri="{FF2B5EF4-FFF2-40B4-BE49-F238E27FC236}">
                <a16:creationId xmlns:a16="http://schemas.microsoft.com/office/drawing/2014/main" id="{BAF9ED8C-BE03-406D-BF9C-3FC6D9B35FDD}"/>
              </a:ext>
            </a:extLst>
          </p:cNvPr>
          <p:cNvSpPr txBox="1">
            <a:spLocks/>
          </p:cNvSpPr>
          <p:nvPr/>
        </p:nvSpPr>
        <p:spPr bwMode="gray">
          <a:xfrm>
            <a:off x="864000"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r>
              <a:rPr lang="en-US" dirty="0"/>
              <a:t>CSR and Stakeholder relations: (2) Stakeholder relations</a:t>
            </a:r>
            <a:endParaRPr lang="nl-NL" dirty="0"/>
          </a:p>
        </p:txBody>
      </p:sp>
      <p:sp>
        <p:nvSpPr>
          <p:cNvPr id="16" name="Oval 15">
            <a:extLst>
              <a:ext uri="{FF2B5EF4-FFF2-40B4-BE49-F238E27FC236}">
                <a16:creationId xmlns:a16="http://schemas.microsoft.com/office/drawing/2014/main" id="{4CE82174-C63B-4D30-94F1-59279D0FA025}"/>
              </a:ext>
            </a:extLst>
          </p:cNvPr>
          <p:cNvSpPr/>
          <p:nvPr/>
        </p:nvSpPr>
        <p:spPr>
          <a:xfrm>
            <a:off x="2711624" y="1628800"/>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share-holders</a:t>
            </a:r>
            <a:endParaRPr lang="nl-NL" sz="800" dirty="0">
              <a:solidFill>
                <a:schemeClr val="bg1"/>
              </a:solidFill>
            </a:endParaRPr>
          </a:p>
        </p:txBody>
      </p:sp>
      <p:sp>
        <p:nvSpPr>
          <p:cNvPr id="17" name="Oval 16">
            <a:extLst>
              <a:ext uri="{FF2B5EF4-FFF2-40B4-BE49-F238E27FC236}">
                <a16:creationId xmlns:a16="http://schemas.microsoft.com/office/drawing/2014/main" id="{F30C289E-A315-461A-99F6-800A4685D36D}"/>
              </a:ext>
            </a:extLst>
          </p:cNvPr>
          <p:cNvSpPr/>
          <p:nvPr/>
        </p:nvSpPr>
        <p:spPr>
          <a:xfrm>
            <a:off x="4007768" y="1781200"/>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suppliers</a:t>
            </a:r>
            <a:endParaRPr lang="nl-NL" sz="800" dirty="0">
              <a:solidFill>
                <a:schemeClr val="bg1"/>
              </a:solidFill>
            </a:endParaRPr>
          </a:p>
        </p:txBody>
      </p:sp>
      <p:sp>
        <p:nvSpPr>
          <p:cNvPr id="18" name="Oval 17">
            <a:extLst>
              <a:ext uri="{FF2B5EF4-FFF2-40B4-BE49-F238E27FC236}">
                <a16:creationId xmlns:a16="http://schemas.microsoft.com/office/drawing/2014/main" id="{0B674333-1B29-4F6D-8BB2-0BF9906845A8}"/>
              </a:ext>
            </a:extLst>
          </p:cNvPr>
          <p:cNvSpPr/>
          <p:nvPr/>
        </p:nvSpPr>
        <p:spPr>
          <a:xfrm>
            <a:off x="4943872" y="2846712"/>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customers</a:t>
            </a:r>
            <a:endParaRPr lang="nl-NL" sz="800" dirty="0">
              <a:solidFill>
                <a:schemeClr val="bg1"/>
              </a:solidFill>
            </a:endParaRPr>
          </a:p>
        </p:txBody>
      </p:sp>
      <p:sp>
        <p:nvSpPr>
          <p:cNvPr id="19" name="Oval 18">
            <a:extLst>
              <a:ext uri="{FF2B5EF4-FFF2-40B4-BE49-F238E27FC236}">
                <a16:creationId xmlns:a16="http://schemas.microsoft.com/office/drawing/2014/main" id="{6F047F01-55B6-4843-AFA0-248AF270D7A5}"/>
              </a:ext>
            </a:extLst>
          </p:cNvPr>
          <p:cNvSpPr/>
          <p:nvPr/>
        </p:nvSpPr>
        <p:spPr>
          <a:xfrm>
            <a:off x="5002471" y="4124660"/>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NGOs</a:t>
            </a:r>
            <a:endParaRPr lang="nl-NL" sz="800" dirty="0">
              <a:solidFill>
                <a:schemeClr val="bg1"/>
              </a:solidFill>
            </a:endParaRPr>
          </a:p>
        </p:txBody>
      </p:sp>
      <p:sp>
        <p:nvSpPr>
          <p:cNvPr id="21" name="Oval 20">
            <a:extLst>
              <a:ext uri="{FF2B5EF4-FFF2-40B4-BE49-F238E27FC236}">
                <a16:creationId xmlns:a16="http://schemas.microsoft.com/office/drawing/2014/main" id="{08071127-C146-47E6-9204-838BC8359E8D}"/>
              </a:ext>
            </a:extLst>
          </p:cNvPr>
          <p:cNvSpPr/>
          <p:nvPr/>
        </p:nvSpPr>
        <p:spPr>
          <a:xfrm>
            <a:off x="2783632" y="5229200"/>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Supply chain workers</a:t>
            </a:r>
            <a:endParaRPr lang="nl-NL" sz="800" dirty="0">
              <a:solidFill>
                <a:schemeClr val="bg1"/>
              </a:solidFill>
            </a:endParaRPr>
          </a:p>
        </p:txBody>
      </p:sp>
      <p:sp>
        <p:nvSpPr>
          <p:cNvPr id="22" name="Oval 21">
            <a:extLst>
              <a:ext uri="{FF2B5EF4-FFF2-40B4-BE49-F238E27FC236}">
                <a16:creationId xmlns:a16="http://schemas.microsoft.com/office/drawing/2014/main" id="{DD5104FE-C884-4696-82F6-BE43E547BE72}"/>
              </a:ext>
            </a:extLst>
          </p:cNvPr>
          <p:cNvSpPr/>
          <p:nvPr/>
        </p:nvSpPr>
        <p:spPr>
          <a:xfrm>
            <a:off x="1567027" y="4708494"/>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a:t>
            </a:r>
            <a:endParaRPr lang="nl-NL" sz="800" dirty="0">
              <a:solidFill>
                <a:schemeClr val="bg1"/>
              </a:solidFill>
            </a:endParaRPr>
          </a:p>
        </p:txBody>
      </p:sp>
      <p:sp>
        <p:nvSpPr>
          <p:cNvPr id="15" name="Inhaltsplatzhalter 2">
            <a:extLst>
              <a:ext uri="{FF2B5EF4-FFF2-40B4-BE49-F238E27FC236}">
                <a16:creationId xmlns:a16="http://schemas.microsoft.com/office/drawing/2014/main" id="{9C0392D2-2EC7-41FA-AB68-403D6F94F4D2}"/>
              </a:ext>
            </a:extLst>
          </p:cNvPr>
          <p:cNvSpPr>
            <a:spLocks noGrp="1"/>
          </p:cNvSpPr>
          <p:nvPr>
            <p:ph idx="1"/>
          </p:nvPr>
        </p:nvSpPr>
        <p:spPr>
          <a:xfrm>
            <a:off x="8989592" y="4869160"/>
            <a:ext cx="2843690" cy="1655184"/>
          </a:xfrm>
          <a:solidFill>
            <a:srgbClr val="FFC000"/>
          </a:solidFill>
        </p:spPr>
        <p:txBody>
          <a:bodyPr lIns="180000" tIns="180000" rIns="180000" bIns="180000">
            <a:noAutofit/>
          </a:bodyPr>
          <a:lstStyle/>
          <a:p>
            <a:pPr marL="0" indent="0" algn="r">
              <a:spcBef>
                <a:spcPts val="0"/>
              </a:spcBef>
              <a:buNone/>
            </a:pPr>
            <a:r>
              <a:rPr lang="en-US" sz="1400" dirty="0">
                <a:latin typeface="Open Sans" panose="020B0606030504020204" pitchFamily="34" charset="0"/>
                <a:ea typeface="Open Sans" panose="020B0606030504020204" pitchFamily="34" charset="0"/>
                <a:cs typeface="Open Sans" panose="020B0606030504020204" pitchFamily="34" charset="0"/>
              </a:rPr>
              <a:t>The </a:t>
            </a:r>
            <a:r>
              <a:rPr lang="en-US" sz="1400" b="1" dirty="0">
                <a:latin typeface="Open Sans" panose="020B0606030504020204" pitchFamily="34" charset="0"/>
                <a:ea typeface="Open Sans" panose="020B0606030504020204" pitchFamily="34" charset="0"/>
                <a:cs typeface="Open Sans" panose="020B0606030504020204" pitchFamily="34" charset="0"/>
              </a:rPr>
              <a:t>stakeholder perspective </a:t>
            </a:r>
            <a:r>
              <a:rPr lang="en-US" sz="1400" dirty="0">
                <a:latin typeface="Open Sans" panose="020B0606030504020204" pitchFamily="34" charset="0"/>
                <a:ea typeface="Open Sans" panose="020B0606030504020204" pitchFamily="34" charset="0"/>
                <a:cs typeface="Open Sans" panose="020B0606030504020204" pitchFamily="34" charset="0"/>
              </a:rPr>
              <a:t>“emphasizes active management of the business environment, relationships and promotion of shared interests” (Freeman &amp; </a:t>
            </a:r>
            <a:r>
              <a:rPr lang="en-US" sz="1400" dirty="0" err="1">
                <a:latin typeface="Open Sans" panose="020B0606030504020204" pitchFamily="34" charset="0"/>
                <a:ea typeface="Open Sans" panose="020B0606030504020204" pitchFamily="34" charset="0"/>
                <a:cs typeface="Open Sans" panose="020B0606030504020204" pitchFamily="34" charset="0"/>
              </a:rPr>
              <a:t>McVea</a:t>
            </a:r>
            <a:r>
              <a:rPr lang="en-US" sz="1400" dirty="0">
                <a:latin typeface="Open Sans" panose="020B0606030504020204" pitchFamily="34" charset="0"/>
                <a:ea typeface="Open Sans" panose="020B0606030504020204" pitchFamily="34" charset="0"/>
                <a:cs typeface="Open Sans" panose="020B0606030504020204" pitchFamily="34" charset="0"/>
              </a:rPr>
              <a:t> 2001, p. 192)</a:t>
            </a:r>
          </a:p>
          <a:p>
            <a:pPr marL="0" indent="0" algn="r">
              <a:spcBef>
                <a:spcPts val="0"/>
              </a:spcBef>
              <a:buNone/>
            </a:pPr>
            <a:endParaRPr lang="en-US"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Isosceles Triangle 1">
            <a:extLst>
              <a:ext uri="{FF2B5EF4-FFF2-40B4-BE49-F238E27FC236}">
                <a16:creationId xmlns:a16="http://schemas.microsoft.com/office/drawing/2014/main" id="{B96711C5-32DC-497D-A770-EF5D580F628A}"/>
              </a:ext>
            </a:extLst>
          </p:cNvPr>
          <p:cNvSpPr/>
          <p:nvPr/>
        </p:nvSpPr>
        <p:spPr>
          <a:xfrm rot="18855689">
            <a:off x="8314953" y="4612633"/>
            <a:ext cx="1800249" cy="72218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Oval 46">
            <a:extLst>
              <a:ext uri="{FF2B5EF4-FFF2-40B4-BE49-F238E27FC236}">
                <a16:creationId xmlns:a16="http://schemas.microsoft.com/office/drawing/2014/main" id="{85609868-E5BD-4E26-8222-6A3D98FBB446}"/>
              </a:ext>
            </a:extLst>
          </p:cNvPr>
          <p:cNvSpPr/>
          <p:nvPr/>
        </p:nvSpPr>
        <p:spPr bwMode="auto">
          <a:xfrm>
            <a:off x="8040216" y="2992649"/>
            <a:ext cx="1885015" cy="1749563"/>
          </a:xfrm>
          <a:prstGeom prst="ellipse">
            <a:avLst/>
          </a:prstGeom>
          <a:solidFill>
            <a:schemeClr val="accent2"/>
          </a:solidFill>
          <a:ln w="9525" cap="flat" cmpd="sng" algn="ctr">
            <a:noFill/>
            <a:prstDash val="solid"/>
            <a:round/>
            <a:headEnd type="none" w="med" len="med"/>
            <a:tailEnd type="none" w="med" len="med"/>
          </a:ln>
          <a:effectLst/>
        </p:spPr>
        <p:txBody>
          <a:bodyPr lIns="0" tIns="0" rIns="0" bIns="0" anchor="ctr"/>
          <a:lstStyle/>
          <a:p>
            <a:pPr algn="ctr" eaLnBrk="1" hangingPunct="1">
              <a:defRPr/>
            </a:pPr>
            <a:r>
              <a:rPr lang="en-US" sz="2275" b="1" dirty="0">
                <a:solidFill>
                  <a:schemeClr val="bg1"/>
                </a:solidFill>
                <a:latin typeface="Arial" charset="0"/>
              </a:rPr>
              <a:t>Society</a:t>
            </a:r>
            <a:endParaRPr lang="en-US" sz="2275" b="1" baseline="-25000" dirty="0">
              <a:solidFill>
                <a:schemeClr val="bg1"/>
              </a:solidFill>
              <a:latin typeface="Arial" charset="0"/>
            </a:endParaRPr>
          </a:p>
        </p:txBody>
      </p:sp>
      <p:cxnSp>
        <p:nvCxnSpPr>
          <p:cNvPr id="7" name="Curved Connector 47">
            <a:extLst>
              <a:ext uri="{FF2B5EF4-FFF2-40B4-BE49-F238E27FC236}">
                <a16:creationId xmlns:a16="http://schemas.microsoft.com/office/drawing/2014/main" id="{9D82998A-D343-4E55-B8FC-DBEA3A0F5378}"/>
              </a:ext>
            </a:extLst>
          </p:cNvPr>
          <p:cNvCxnSpPr>
            <a:cxnSpLocks noChangeShapeType="1"/>
            <a:stCxn id="5" idx="4"/>
            <a:endCxn id="4" idx="4"/>
          </p:cNvCxnSpPr>
          <p:nvPr/>
        </p:nvCxnSpPr>
        <p:spPr bwMode="auto">
          <a:xfrm rot="5400000" flipH="1">
            <a:off x="6266919" y="2026408"/>
            <a:ext cx="32137" cy="5399472"/>
          </a:xfrm>
          <a:prstGeom prst="curvedConnector3">
            <a:avLst>
              <a:gd name="adj1" fmla="val -2622364"/>
            </a:avLst>
          </a:prstGeom>
          <a:noFill/>
          <a:ln w="38100" algn="ctr">
            <a:solidFill>
              <a:schemeClr val="tx1"/>
            </a:solidFill>
            <a:prstDash val="sysDot"/>
            <a:round/>
            <a:headEnd/>
            <a:tailEnd type="triangle" w="med" len="med"/>
          </a:ln>
          <a:extLst>
            <a:ext uri="{909E8E84-426E-40DD-AFC4-6F175D3DCCD1}">
              <a14:hiddenFill xmlns:a14="http://schemas.microsoft.com/office/drawing/2010/main">
                <a:noFill/>
              </a14:hiddenFill>
            </a:ext>
          </a:extLst>
        </p:spPr>
      </p:cxnSp>
      <p:sp>
        <p:nvSpPr>
          <p:cNvPr id="20" name="Oval 19">
            <a:extLst>
              <a:ext uri="{FF2B5EF4-FFF2-40B4-BE49-F238E27FC236}">
                <a16:creationId xmlns:a16="http://schemas.microsoft.com/office/drawing/2014/main" id="{3B856B39-EFB8-4A1F-BD77-9DB9779B4C80}"/>
              </a:ext>
            </a:extLst>
          </p:cNvPr>
          <p:cNvSpPr/>
          <p:nvPr/>
        </p:nvSpPr>
        <p:spPr>
          <a:xfrm>
            <a:off x="4151784" y="5091536"/>
            <a:ext cx="936104"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Govern-</a:t>
            </a:r>
            <a:r>
              <a:rPr lang="en-US" sz="800" dirty="0" err="1">
                <a:solidFill>
                  <a:schemeClr val="bg1"/>
                </a:solidFill>
              </a:rPr>
              <a:t>ment</a:t>
            </a:r>
            <a:endParaRPr lang="nl-NL" sz="800" dirty="0">
              <a:solidFill>
                <a:schemeClr val="bg1"/>
              </a:solidFill>
            </a:endParaRPr>
          </a:p>
        </p:txBody>
      </p:sp>
      <p:cxnSp>
        <p:nvCxnSpPr>
          <p:cNvPr id="10" name="Straight Connector 9">
            <a:extLst>
              <a:ext uri="{FF2B5EF4-FFF2-40B4-BE49-F238E27FC236}">
                <a16:creationId xmlns:a16="http://schemas.microsoft.com/office/drawing/2014/main" id="{76F27AD9-AF37-432E-B013-9C42942023CB}"/>
              </a:ext>
            </a:extLst>
          </p:cNvPr>
          <p:cNvCxnSpPr>
            <a:stCxn id="16" idx="4"/>
          </p:cNvCxnSpPr>
          <p:nvPr/>
        </p:nvCxnSpPr>
        <p:spPr>
          <a:xfrm>
            <a:off x="3179676" y="2564904"/>
            <a:ext cx="108012" cy="42774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id="{E13592CD-62C0-4F7A-AFB1-22F565BAB2AE}"/>
              </a:ext>
            </a:extLst>
          </p:cNvPr>
          <p:cNvCxnSpPr>
            <a:cxnSpLocks/>
          </p:cNvCxnSpPr>
          <p:nvPr/>
        </p:nvCxnSpPr>
        <p:spPr>
          <a:xfrm flipH="1">
            <a:off x="4007768" y="2687292"/>
            <a:ext cx="302268" cy="42562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F326CE03-98A7-405D-B7BF-4BFD87C6FD79}"/>
              </a:ext>
            </a:extLst>
          </p:cNvPr>
          <p:cNvCxnSpPr>
            <a:cxnSpLocks/>
          </p:cNvCxnSpPr>
          <p:nvPr/>
        </p:nvCxnSpPr>
        <p:spPr>
          <a:xfrm flipH="1">
            <a:off x="4475820" y="3429000"/>
            <a:ext cx="468052" cy="240282"/>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6" name="Straight Connector 25">
            <a:extLst>
              <a:ext uri="{FF2B5EF4-FFF2-40B4-BE49-F238E27FC236}">
                <a16:creationId xmlns:a16="http://schemas.microsoft.com/office/drawing/2014/main" id="{D6F1896C-A2B9-450B-BC75-6A36A4DC6030}"/>
              </a:ext>
            </a:extLst>
          </p:cNvPr>
          <p:cNvCxnSpPr>
            <a:cxnSpLocks/>
          </p:cNvCxnSpPr>
          <p:nvPr/>
        </p:nvCxnSpPr>
        <p:spPr>
          <a:xfrm flipH="1" flipV="1">
            <a:off x="4310036" y="4262318"/>
            <a:ext cx="692435" cy="204549"/>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id="{C7871BC1-E00A-4771-BFB1-0A845B455B03}"/>
              </a:ext>
            </a:extLst>
          </p:cNvPr>
          <p:cNvCxnSpPr>
            <a:cxnSpLocks/>
            <a:stCxn id="20" idx="1"/>
          </p:cNvCxnSpPr>
          <p:nvPr/>
        </p:nvCxnSpPr>
        <p:spPr>
          <a:xfrm flipH="1" flipV="1">
            <a:off x="3795731" y="4683577"/>
            <a:ext cx="493142" cy="5450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8" name="Straight Connector 27">
            <a:extLst>
              <a:ext uri="{FF2B5EF4-FFF2-40B4-BE49-F238E27FC236}">
                <a16:creationId xmlns:a16="http://schemas.microsoft.com/office/drawing/2014/main" id="{2B1EC440-1995-4C55-869C-E84A75157301}"/>
              </a:ext>
            </a:extLst>
          </p:cNvPr>
          <p:cNvCxnSpPr>
            <a:cxnSpLocks/>
            <a:stCxn id="21" idx="0"/>
          </p:cNvCxnSpPr>
          <p:nvPr/>
        </p:nvCxnSpPr>
        <p:spPr>
          <a:xfrm flipV="1">
            <a:off x="3251684" y="4592712"/>
            <a:ext cx="50462" cy="63648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0" name="Straight Connector 29">
            <a:extLst>
              <a:ext uri="{FF2B5EF4-FFF2-40B4-BE49-F238E27FC236}">
                <a16:creationId xmlns:a16="http://schemas.microsoft.com/office/drawing/2014/main" id="{D077053F-E2C8-46B8-B9B2-6FB6BA433964}"/>
              </a:ext>
            </a:extLst>
          </p:cNvPr>
          <p:cNvCxnSpPr>
            <a:cxnSpLocks/>
            <a:stCxn id="22" idx="7"/>
          </p:cNvCxnSpPr>
          <p:nvPr/>
        </p:nvCxnSpPr>
        <p:spPr>
          <a:xfrm flipV="1">
            <a:off x="2366042" y="4293861"/>
            <a:ext cx="438214" cy="551722"/>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F21F4ACD-71CF-40D8-95F4-D282D64EA6F4}"/>
              </a:ext>
            </a:extLst>
          </p:cNvPr>
          <p:cNvCxnSpPr/>
          <p:nvPr/>
        </p:nvCxnSpPr>
        <p:spPr>
          <a:xfrm>
            <a:off x="5002471" y="3933056"/>
            <a:ext cx="2664296" cy="0"/>
          </a:xfrm>
          <a:prstGeom prst="straightConnector1">
            <a:avLst/>
          </a:prstGeom>
          <a:ln w="19050">
            <a:headEnd type="triangle"/>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339046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60664A-DFE3-42A5-8D1D-8A8E2A323170}"/>
              </a:ext>
            </a:extLst>
          </p:cNvPr>
          <p:cNvSpPr>
            <a:spLocks noGrp="1"/>
          </p:cNvSpPr>
          <p:nvPr>
            <p:ph idx="1"/>
          </p:nvPr>
        </p:nvSpPr>
        <p:spPr>
          <a:xfrm>
            <a:off x="1065960" y="1774080"/>
            <a:ext cx="4814016" cy="4211640"/>
          </a:xfrm>
        </p:spPr>
        <p:txBody>
          <a:bodyPr/>
          <a:lstStyle/>
          <a:p>
            <a:r>
              <a:rPr lang="en-GB" sz="1600" dirty="0">
                <a:latin typeface="Open Sans" panose="020B0606030504020204" pitchFamily="34" charset="0"/>
                <a:ea typeface="Open Sans" panose="020B0606030504020204" pitchFamily="34" charset="0"/>
                <a:cs typeface="Open Sans" panose="020B0606030504020204" pitchFamily="34" charset="0"/>
              </a:rPr>
              <a:t>Important to acknowledge the firm‘s embeddedness in society as well as the mutual dependencies of firms and society</a:t>
            </a:r>
          </a:p>
          <a:p>
            <a:pPr marL="0" indent="0">
              <a:buNone/>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sz="1600" dirty="0">
                <a:latin typeface="Open Sans" panose="020B0606030504020204" pitchFamily="34" charset="0"/>
                <a:ea typeface="Open Sans" panose="020B0606030504020204" pitchFamily="34" charset="0"/>
                <a:cs typeface="Open Sans" panose="020B0606030504020204" pitchFamily="34" charset="0"/>
              </a:rPr>
              <a:t>However…</a:t>
            </a:r>
          </a:p>
          <a:p>
            <a:r>
              <a:rPr lang="en-GB" sz="1600" dirty="0">
                <a:latin typeface="Open Sans" panose="020B0606030504020204" pitchFamily="34" charset="0"/>
                <a:ea typeface="Open Sans" panose="020B0606030504020204" pitchFamily="34" charset="0"/>
                <a:cs typeface="Open Sans" panose="020B0606030504020204" pitchFamily="34" charset="0"/>
              </a:rPr>
              <a:t>… solves conflicting stakeholder demands by integrating them in instrumental logic of the business case </a:t>
            </a:r>
            <a:endParaRPr lang="en-GB" sz="1600" strike="sngStrike" dirty="0">
              <a:latin typeface="Open Sans" panose="020B0606030504020204" pitchFamily="34" charset="0"/>
              <a:ea typeface="Open Sans" panose="020B0606030504020204" pitchFamily="34" charset="0"/>
              <a:cs typeface="Open Sans" panose="020B0606030504020204" pitchFamily="34" charset="0"/>
            </a:endParaRPr>
          </a:p>
          <a:p>
            <a:r>
              <a:rPr lang="en-GB" sz="1600" dirty="0">
                <a:latin typeface="Open Sans" panose="020B0606030504020204" pitchFamily="34" charset="0"/>
                <a:ea typeface="Open Sans" panose="020B0606030504020204" pitchFamily="34" charset="0"/>
                <a:cs typeface="Open Sans" panose="020B0606030504020204" pitchFamily="34" charset="0"/>
              </a:rPr>
              <a:t>… ultimately remains in the realm of shareholder prioritization because powerful stakeholders close to the organization are often preferred</a:t>
            </a:r>
          </a:p>
        </p:txBody>
      </p:sp>
      <p:sp>
        <p:nvSpPr>
          <p:cNvPr id="10" name="Title 2">
            <a:extLst>
              <a:ext uri="{FF2B5EF4-FFF2-40B4-BE49-F238E27FC236}">
                <a16:creationId xmlns:a16="http://schemas.microsoft.com/office/drawing/2014/main" id="{C0220506-E780-47E1-AED2-0A741D6011DC}"/>
              </a:ext>
            </a:extLst>
          </p:cNvPr>
          <p:cNvSpPr txBox="1">
            <a:spLocks/>
          </p:cNvSpPr>
          <p:nvPr/>
        </p:nvSpPr>
        <p:spPr bwMode="gray">
          <a:xfrm>
            <a:off x="840787" y="964983"/>
            <a:ext cx="10440000" cy="288000"/>
          </a:xfrm>
          <a:prstGeom prst="rect">
            <a:avLst/>
          </a:prstGeom>
        </p:spPr>
        <p:txBody>
          <a:bodyPr vert="horz" lIns="0" tIns="0" rIns="0" bIns="0" rtlCol="0" anchor="t">
            <a:noAutofit/>
          </a:bodyPr>
          <a:lstStyle>
            <a:lvl1pPr algn="l" defTabSz="1088610" rtl="0" eaLnBrk="1" latinLnBrk="0" hangingPunct="1">
              <a:spcBef>
                <a:spcPct val="0"/>
              </a:spcBef>
              <a:buNone/>
              <a:defRPr sz="2000" b="0" kern="1200" cap="all" baseline="0">
                <a:solidFill>
                  <a:schemeClr val="accent1"/>
                </a:solidFill>
                <a:latin typeface="+mj-lt"/>
                <a:ea typeface="+mj-ea"/>
                <a:cs typeface="+mj-cs"/>
              </a:defRPr>
            </a:lvl1pPr>
          </a:lstStyle>
          <a:p>
            <a:pPr marL="0" marR="0" lvl="0" indent="0" algn="l" defTabSz="1088610" rtl="0" eaLnBrk="1" fontAlgn="auto" latinLnBrk="0" hangingPunct="1">
              <a:lnSpc>
                <a:spcPct val="100000"/>
              </a:lnSpc>
              <a:spcBef>
                <a:spcPct val="0"/>
              </a:spcBef>
              <a:spcAft>
                <a:spcPts val="0"/>
              </a:spcAft>
              <a:buClrTx/>
              <a:buSzTx/>
              <a:buFontTx/>
              <a:buNone/>
              <a:tabLst/>
              <a:defRPr/>
            </a:pPr>
            <a:r>
              <a:rPr kumimoji="0" lang="en-US" sz="2300" b="0" i="0" u="none" strike="noStrike" kern="1200" cap="all" spc="0" normalizeH="0" baseline="0" noProof="0" dirty="0">
                <a:ln>
                  <a:noFill/>
                </a:ln>
                <a:solidFill>
                  <a:srgbClr val="E3000B"/>
                </a:solidFill>
                <a:effectLst/>
                <a:uLnTx/>
                <a:uFillTx/>
                <a:latin typeface="Open Sans ExtraBold"/>
                <a:ea typeface="+mj-ea"/>
                <a:cs typeface="+mj-cs"/>
              </a:rPr>
              <a:t>stakeholder view: </a:t>
            </a:r>
            <a:r>
              <a:rPr lang="en-US" sz="2300" dirty="0">
                <a:solidFill>
                  <a:srgbClr val="E3000B"/>
                </a:solidFill>
                <a:latin typeface="Open Sans ExtraBold"/>
              </a:rPr>
              <a:t>How </a:t>
            </a:r>
            <a:r>
              <a:rPr kumimoji="0" lang="en-US" sz="2300" b="0" i="0" u="none" strike="noStrike" kern="1200" cap="all" spc="0" normalizeH="0" baseline="0" noProof="0" dirty="0">
                <a:ln>
                  <a:noFill/>
                </a:ln>
                <a:solidFill>
                  <a:srgbClr val="E3000B"/>
                </a:solidFill>
                <a:effectLst/>
                <a:uLnTx/>
                <a:uFillTx/>
                <a:latin typeface="Open Sans ExtraBold"/>
                <a:ea typeface="+mj-ea"/>
                <a:cs typeface="+mj-cs"/>
              </a:rPr>
              <a:t>different from the shareholder view? </a:t>
            </a:r>
            <a:endParaRPr kumimoji="0" lang="nl-NL" sz="2300" b="0" i="0" u="none" strike="noStrike" kern="1200" cap="all" spc="0" normalizeH="0" baseline="0" noProof="0" dirty="0">
              <a:ln>
                <a:noFill/>
              </a:ln>
              <a:solidFill>
                <a:srgbClr val="E3000B"/>
              </a:solidFill>
              <a:effectLst/>
              <a:uLnTx/>
              <a:uFillTx/>
              <a:latin typeface="Open Sans ExtraBold"/>
              <a:ea typeface="+mj-ea"/>
              <a:cs typeface="+mj-cs"/>
            </a:endParaRPr>
          </a:p>
        </p:txBody>
      </p:sp>
      <p:sp>
        <p:nvSpPr>
          <p:cNvPr id="11" name="Text Placeholder 3">
            <a:extLst>
              <a:ext uri="{FF2B5EF4-FFF2-40B4-BE49-F238E27FC236}">
                <a16:creationId xmlns:a16="http://schemas.microsoft.com/office/drawing/2014/main" id="{C6533FED-C763-4B6B-9DEB-8CA8ED86F5EE}"/>
              </a:ext>
            </a:extLst>
          </p:cNvPr>
          <p:cNvSpPr txBox="1">
            <a:spLocks/>
          </p:cNvSpPr>
          <p:nvPr/>
        </p:nvSpPr>
        <p:spPr bwMode="gray">
          <a:xfrm>
            <a:off x="889371" y="670673"/>
            <a:ext cx="10463213" cy="216000"/>
          </a:xfrm>
          <a:prstGeom prst="rect">
            <a:avLst/>
          </a:prstGeom>
        </p:spPr>
        <p:txBody>
          <a:bodyPr vert="horz" lIns="0" tIns="0" rIns="0" bIns="0" rtlCol="0">
            <a:noAutofit/>
          </a:bodyPr>
          <a:lstStyle>
            <a:lvl1pPr marL="0" indent="0" algn="l" defTabSz="1088610" rtl="0" eaLnBrk="1" latinLnBrk="0" hangingPunct="1">
              <a:spcBef>
                <a:spcPts val="0"/>
              </a:spcBef>
              <a:buFont typeface="Arial" pitchFamily="34" charset="0"/>
              <a:buNone/>
              <a:defRPr sz="1600" b="0" kern="1200" cap="all" baseline="0">
                <a:solidFill>
                  <a:schemeClr val="accent5"/>
                </a:solidFill>
                <a:latin typeface="+mn-lt"/>
                <a:ea typeface="+mn-ea"/>
                <a:cs typeface="+mn-cs"/>
              </a:defRPr>
            </a:lvl1pPr>
            <a:lvl2pPr marL="0" indent="0" algn="l" defTabSz="1088610" rtl="0" eaLnBrk="1" latinLnBrk="0" hangingPunct="1">
              <a:spcBef>
                <a:spcPts val="0"/>
              </a:spcBef>
              <a:buFont typeface="Arial" pitchFamily="34" charset="0"/>
              <a:buNone/>
              <a:defRPr sz="1600" kern="1200" cap="all">
                <a:solidFill>
                  <a:schemeClr val="accent5"/>
                </a:solidFill>
                <a:latin typeface="+mn-lt"/>
                <a:ea typeface="+mn-ea"/>
                <a:cs typeface="+mn-cs"/>
              </a:defRPr>
            </a:lvl2pPr>
            <a:lvl3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n-lt"/>
                <a:ea typeface="+mn-ea"/>
                <a:cs typeface="+mn-cs"/>
              </a:defRPr>
            </a:lvl3pPr>
            <a:lvl4pPr marL="0" indent="0" algn="l" defTabSz="1088610" rtl="0" eaLnBrk="1" latinLnBrk="0" hangingPunct="1">
              <a:spcBef>
                <a:spcPts val="0"/>
              </a:spcBef>
              <a:buFont typeface="Arial" panose="020B0604020202020204" pitchFamily="34" charset="0"/>
              <a:buNone/>
              <a:defRPr sz="1600" b="0" kern="1200" cap="all">
                <a:solidFill>
                  <a:schemeClr val="accent5"/>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5pPr>
            <a:lvl6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6pPr>
            <a:lvl7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7pPr>
            <a:lvl8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8pPr>
            <a:lvl9pPr marL="0" indent="0" algn="l" defTabSz="1088610" rtl="0" eaLnBrk="1" latinLnBrk="0" hangingPunct="1">
              <a:spcBef>
                <a:spcPts val="0"/>
              </a:spcBef>
              <a:buFont typeface="Arial" panose="020B0604020202020204" pitchFamily="34" charset="0"/>
              <a:buNone/>
              <a:defRPr sz="1600" kern="1200" cap="all">
                <a:solidFill>
                  <a:schemeClr val="accent5"/>
                </a:solidFill>
                <a:latin typeface="+mn-lt"/>
                <a:ea typeface="+mn-ea"/>
                <a:cs typeface="+mn-cs"/>
              </a:defRPr>
            </a:lvl9pPr>
          </a:lstStyle>
          <a:p>
            <a:r>
              <a:rPr lang="en-US" dirty="0"/>
              <a:t>CSR and Stakeholder relations: (2) Stakeholder relations</a:t>
            </a:r>
            <a:endParaRPr lang="nl-NL" dirty="0"/>
          </a:p>
        </p:txBody>
      </p:sp>
      <p:sp>
        <p:nvSpPr>
          <p:cNvPr id="8" name="TextBox 7">
            <a:extLst>
              <a:ext uri="{FF2B5EF4-FFF2-40B4-BE49-F238E27FC236}">
                <a16:creationId xmlns:a16="http://schemas.microsoft.com/office/drawing/2014/main" id="{05079E76-9A8F-4AC3-AF6A-03AA6C7CA885}"/>
              </a:ext>
            </a:extLst>
          </p:cNvPr>
          <p:cNvSpPr txBox="1"/>
          <p:nvPr/>
        </p:nvSpPr>
        <p:spPr>
          <a:xfrm>
            <a:off x="889371" y="6299448"/>
            <a:ext cx="1534221" cy="153888"/>
          </a:xfrm>
          <a:prstGeom prst="rect">
            <a:avLst/>
          </a:prstGeom>
          <a:noFill/>
        </p:spPr>
        <p:txBody>
          <a:bodyPr wrap="square" lIns="0" tIns="0" rIns="0" bIns="0" rtlCol="0">
            <a:spAutoFit/>
          </a:bodyPr>
          <a:lstStyle/>
          <a:p>
            <a:r>
              <a:rPr lang="en-US" sz="1000" dirty="0"/>
              <a:t>Barnett, 2019</a:t>
            </a:r>
            <a:endParaRPr lang="nl-NL" sz="1000" dirty="0" err="1"/>
          </a:p>
        </p:txBody>
      </p:sp>
      <p:pic>
        <p:nvPicPr>
          <p:cNvPr id="6" name="Picture 5">
            <a:extLst>
              <a:ext uri="{FF2B5EF4-FFF2-40B4-BE49-F238E27FC236}">
                <a16:creationId xmlns:a16="http://schemas.microsoft.com/office/drawing/2014/main" id="{4B5D89BE-A12E-48E3-9490-B990DD16B964}"/>
              </a:ext>
            </a:extLst>
          </p:cNvPr>
          <p:cNvPicPr>
            <a:picLocks noChangeAspect="1"/>
          </p:cNvPicPr>
          <p:nvPr/>
        </p:nvPicPr>
        <p:blipFill>
          <a:blip r:embed="rId3"/>
          <a:stretch>
            <a:fillRect/>
          </a:stretch>
        </p:blipFill>
        <p:spPr>
          <a:xfrm>
            <a:off x="6104591" y="2487821"/>
            <a:ext cx="5031969" cy="2741379"/>
          </a:xfrm>
          <a:prstGeom prst="rect">
            <a:avLst/>
          </a:prstGeom>
        </p:spPr>
      </p:pic>
    </p:spTree>
    <p:extLst>
      <p:ext uri="{BB962C8B-B14F-4D97-AF65-F5344CB8AC3E}">
        <p14:creationId xmlns:p14="http://schemas.microsoft.com/office/powerpoint/2010/main" val="2821716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97CEAE-2383-4099-8F75-BB43BBAEB91C}"/>
              </a:ext>
            </a:extLst>
          </p:cNvPr>
          <p:cNvSpPr>
            <a:spLocks noGrp="1"/>
          </p:cNvSpPr>
          <p:nvPr>
            <p:ph idx="1"/>
          </p:nvPr>
        </p:nvSpPr>
        <p:spPr>
          <a:xfrm>
            <a:off x="1055440" y="1821154"/>
            <a:ext cx="6182101" cy="4141106"/>
          </a:xfrm>
        </p:spPr>
        <p:txBody>
          <a:bodyPr/>
          <a:lstStyle/>
          <a:p>
            <a:pPr>
              <a:spcAft>
                <a:spcPts val="1200"/>
              </a:spcAft>
            </a:pPr>
            <a:r>
              <a:rPr lang="en-US" dirty="0"/>
              <a:t>Aggravation of systemic problems despite increase in CSR efforts</a:t>
            </a:r>
          </a:p>
          <a:p>
            <a:pPr>
              <a:spcAft>
                <a:spcPts val="1200"/>
              </a:spcAft>
            </a:pPr>
            <a:r>
              <a:rPr lang="en-US" dirty="0"/>
              <a:t>CSR as ineffective to solve macro-systemic problems (e.g., Banerjee, 2008; Crane et al., 2014) </a:t>
            </a:r>
          </a:p>
          <a:p>
            <a:pPr>
              <a:spcAft>
                <a:spcPts val="1200"/>
              </a:spcAft>
            </a:pPr>
            <a:r>
              <a:rPr lang="en-US" dirty="0"/>
              <a:t>CSR as a legitimation for deregulation and dismantling of institutionalized forms of responsibility (e.g., </a:t>
            </a:r>
            <a:r>
              <a:rPr lang="en-US" dirty="0" err="1"/>
              <a:t>Marens</a:t>
            </a:r>
            <a:r>
              <a:rPr lang="en-US" dirty="0"/>
              <a:t>, 2012; </a:t>
            </a:r>
            <a:r>
              <a:rPr lang="en-US" dirty="0" err="1"/>
              <a:t>Kinderman</a:t>
            </a:r>
            <a:r>
              <a:rPr lang="en-US" dirty="0"/>
              <a:t>, 2012; Kaplan, 2015; Kaplan &amp; Lohmeyer, 2021)</a:t>
            </a:r>
          </a:p>
          <a:p>
            <a:pPr>
              <a:spcAft>
                <a:spcPts val="1200"/>
              </a:spcAft>
            </a:pPr>
            <a:r>
              <a:rPr lang="en-US" dirty="0"/>
              <a:t>CSR as an expansion of the market and business power (e.g., Fleming &amp; Jones, 2013; Schneider, 2021)</a:t>
            </a:r>
          </a:p>
          <a:p>
            <a:pPr>
              <a:spcAft>
                <a:spcPts val="1200"/>
              </a:spcAft>
            </a:pPr>
            <a:r>
              <a:rPr lang="en-US" dirty="0"/>
              <a:t>CSR as ‘ethical seal’ and appropriation of capitalist critique (e.g., </a:t>
            </a:r>
            <a:r>
              <a:rPr lang="sv-SE" dirty="0"/>
              <a:t>Costas &amp; Kärreman, 2013</a:t>
            </a:r>
            <a:r>
              <a:rPr lang="en-US" dirty="0"/>
              <a:t>; Barnett, 2019) </a:t>
            </a:r>
            <a:endParaRPr lang="nl-NL" dirty="0"/>
          </a:p>
        </p:txBody>
      </p:sp>
      <p:sp>
        <p:nvSpPr>
          <p:cNvPr id="3" name="Title 2">
            <a:extLst>
              <a:ext uri="{FF2B5EF4-FFF2-40B4-BE49-F238E27FC236}">
                <a16:creationId xmlns:a16="http://schemas.microsoft.com/office/drawing/2014/main" id="{AE79C067-15C1-4335-AC6D-3A4937B6E961}"/>
              </a:ext>
            </a:extLst>
          </p:cNvPr>
          <p:cNvSpPr>
            <a:spLocks noGrp="1"/>
          </p:cNvSpPr>
          <p:nvPr>
            <p:ph type="title"/>
          </p:nvPr>
        </p:nvSpPr>
        <p:spPr/>
        <p:txBody>
          <a:bodyPr/>
          <a:lstStyle/>
          <a:p>
            <a:r>
              <a:rPr lang="en-US" sz="2800" dirty="0"/>
              <a:t>CSR and stakeholder relations – a critique</a:t>
            </a:r>
            <a:endParaRPr lang="nl-NL" sz="2800" dirty="0"/>
          </a:p>
        </p:txBody>
      </p:sp>
      <p:sp>
        <p:nvSpPr>
          <p:cNvPr id="4" name="Text Placeholder 3">
            <a:extLst>
              <a:ext uri="{FF2B5EF4-FFF2-40B4-BE49-F238E27FC236}">
                <a16:creationId xmlns:a16="http://schemas.microsoft.com/office/drawing/2014/main" id="{B7A69CC4-7E9D-431F-8FEC-6A4E529279D8}"/>
              </a:ext>
            </a:extLst>
          </p:cNvPr>
          <p:cNvSpPr>
            <a:spLocks noGrp="1"/>
          </p:cNvSpPr>
          <p:nvPr>
            <p:ph type="body" sz="quarter" idx="1002"/>
          </p:nvPr>
        </p:nvSpPr>
        <p:spPr/>
        <p:txBody>
          <a:bodyPr/>
          <a:lstStyle/>
          <a:p>
            <a:r>
              <a:rPr lang="en-US" dirty="0"/>
              <a:t>CSR and Stakeholder relations</a:t>
            </a:r>
            <a:endParaRPr lang="nl-NL" dirty="0"/>
          </a:p>
        </p:txBody>
      </p:sp>
      <p:pic>
        <p:nvPicPr>
          <p:cNvPr id="6" name="Picture 5" descr="A picture containing ground, outdoor, hydrant, fire&#10;&#10;Description automatically generated">
            <a:extLst>
              <a:ext uri="{FF2B5EF4-FFF2-40B4-BE49-F238E27FC236}">
                <a16:creationId xmlns:a16="http://schemas.microsoft.com/office/drawing/2014/main" id="{05D07017-DCA1-4C10-933F-988989CAC9B5}"/>
              </a:ext>
            </a:extLst>
          </p:cNvPr>
          <p:cNvPicPr>
            <a:picLocks noChangeAspect="1"/>
          </p:cNvPicPr>
          <p:nvPr/>
        </p:nvPicPr>
        <p:blipFill rotWithShape="1">
          <a:blip r:embed="rId2"/>
          <a:srcRect l="38817" r="13559"/>
          <a:stretch/>
        </p:blipFill>
        <p:spPr>
          <a:xfrm>
            <a:off x="7896200" y="1684863"/>
            <a:ext cx="3034924" cy="4248472"/>
          </a:xfrm>
          <a:prstGeom prst="rect">
            <a:avLst/>
          </a:prstGeom>
        </p:spPr>
      </p:pic>
      <p:sp>
        <p:nvSpPr>
          <p:cNvPr id="8" name="TextBox 7">
            <a:extLst>
              <a:ext uri="{FF2B5EF4-FFF2-40B4-BE49-F238E27FC236}">
                <a16:creationId xmlns:a16="http://schemas.microsoft.com/office/drawing/2014/main" id="{026E0B64-3E2B-4C4A-AC6D-E5D5A5CD8226}"/>
              </a:ext>
            </a:extLst>
          </p:cNvPr>
          <p:cNvSpPr txBox="1"/>
          <p:nvPr/>
        </p:nvSpPr>
        <p:spPr>
          <a:xfrm>
            <a:off x="9192344" y="6280570"/>
            <a:ext cx="3286997" cy="153888"/>
          </a:xfrm>
          <a:prstGeom prst="rect">
            <a:avLst/>
          </a:prstGeom>
          <a:noFill/>
        </p:spPr>
        <p:txBody>
          <a:bodyPr wrap="square" lIns="0" tIns="0" rIns="0" bIns="0" rtlCol="0">
            <a:spAutoFit/>
          </a:bodyPr>
          <a:lstStyle/>
          <a:p>
            <a:r>
              <a:rPr lang="en-US" sz="1000" dirty="0"/>
              <a:t>Photo by Evan Dennis on </a:t>
            </a:r>
            <a:r>
              <a:rPr lang="en-US" sz="1000" dirty="0" err="1"/>
              <a:t>Unsplash</a:t>
            </a:r>
            <a:endParaRPr lang="nl-NL" sz="1000" dirty="0" err="1"/>
          </a:p>
        </p:txBody>
      </p:sp>
    </p:spTree>
    <p:extLst>
      <p:ext uri="{BB962C8B-B14F-4D97-AF65-F5344CB8AC3E}">
        <p14:creationId xmlns:p14="http://schemas.microsoft.com/office/powerpoint/2010/main" val="68954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97CEAE-2383-4099-8F75-BB43BBAEB91C}"/>
              </a:ext>
            </a:extLst>
          </p:cNvPr>
          <p:cNvSpPr>
            <a:spLocks noGrp="1"/>
          </p:cNvSpPr>
          <p:nvPr>
            <p:ph idx="1"/>
          </p:nvPr>
        </p:nvSpPr>
        <p:spPr>
          <a:xfrm>
            <a:off x="1066027" y="1773930"/>
            <a:ext cx="5390013" cy="4212000"/>
          </a:xfrm>
        </p:spPr>
        <p:txBody>
          <a:bodyPr/>
          <a:lstStyle/>
          <a:p>
            <a:r>
              <a:rPr lang="en-US" b="1" dirty="0">
                <a:solidFill>
                  <a:srgbClr val="121212"/>
                </a:solidFill>
              </a:rPr>
              <a:t>Digging in: </a:t>
            </a:r>
            <a:r>
              <a:rPr lang="en-US" dirty="0">
                <a:solidFill>
                  <a:srgbClr val="121212"/>
                </a:solidFill>
              </a:rPr>
              <a:t>continuing business-as-usual in Russia, 215 companies</a:t>
            </a:r>
          </a:p>
          <a:p>
            <a:r>
              <a:rPr lang="en-US" b="1" dirty="0">
                <a:solidFill>
                  <a:srgbClr val="121212"/>
                </a:solidFill>
              </a:rPr>
              <a:t>Buying time: </a:t>
            </a:r>
            <a:r>
              <a:rPr lang="en-US" dirty="0">
                <a:solidFill>
                  <a:srgbClr val="121212"/>
                </a:solidFill>
              </a:rPr>
              <a:t>postponing future planned investment/development/ marketing while continuing substantive business, 143 companies</a:t>
            </a:r>
          </a:p>
          <a:p>
            <a:r>
              <a:rPr lang="en-US" b="1" i="0" dirty="0">
                <a:solidFill>
                  <a:srgbClr val="121212"/>
                </a:solidFill>
                <a:effectLst/>
              </a:rPr>
              <a:t>Scaling back</a:t>
            </a:r>
            <a:r>
              <a:rPr lang="en-US" b="1" dirty="0">
                <a:solidFill>
                  <a:srgbClr val="121212"/>
                </a:solidFill>
              </a:rPr>
              <a:t>: </a:t>
            </a:r>
            <a:r>
              <a:rPr lang="en-US" dirty="0">
                <a:solidFill>
                  <a:srgbClr val="121212"/>
                </a:solidFill>
              </a:rPr>
              <a:t>scaling back some significant business operations but continuing some others</a:t>
            </a:r>
            <a:r>
              <a:rPr lang="en-US" b="0" i="0" dirty="0">
                <a:solidFill>
                  <a:srgbClr val="121212"/>
                </a:solidFill>
                <a:effectLst/>
              </a:rPr>
              <a:t>, 121 companies</a:t>
            </a:r>
          </a:p>
          <a:p>
            <a:r>
              <a:rPr lang="en-US" b="1" i="0" dirty="0">
                <a:solidFill>
                  <a:srgbClr val="121212"/>
                </a:solidFill>
                <a:effectLst/>
              </a:rPr>
              <a:t>Suspension</a:t>
            </a:r>
            <a:r>
              <a:rPr lang="en-US" b="1" dirty="0">
                <a:solidFill>
                  <a:srgbClr val="121212"/>
                </a:solidFill>
              </a:rPr>
              <a:t>: </a:t>
            </a:r>
            <a:r>
              <a:rPr lang="en-US" dirty="0">
                <a:solidFill>
                  <a:srgbClr val="121212"/>
                </a:solidFill>
              </a:rPr>
              <a:t>temporarily curtailing most or nearly all operations while keeping return options open</a:t>
            </a:r>
            <a:r>
              <a:rPr lang="en-US" b="0" i="0" dirty="0">
                <a:solidFill>
                  <a:srgbClr val="121212"/>
                </a:solidFill>
                <a:effectLst/>
              </a:rPr>
              <a:t>, 411 Companies </a:t>
            </a:r>
          </a:p>
          <a:p>
            <a:r>
              <a:rPr lang="en-US" b="1" dirty="0">
                <a:solidFill>
                  <a:srgbClr val="121212"/>
                </a:solidFill>
              </a:rPr>
              <a:t>Withdrawal: </a:t>
            </a:r>
            <a:r>
              <a:rPr lang="en-US" b="0" i="0" dirty="0">
                <a:solidFill>
                  <a:srgbClr val="121212"/>
                </a:solidFill>
                <a:effectLst/>
              </a:rPr>
              <a:t>totally halting Russian engagements or completely exiting Russia, 319 Companies</a:t>
            </a:r>
            <a:endParaRPr lang="nl-NL" dirty="0"/>
          </a:p>
        </p:txBody>
      </p:sp>
      <p:sp>
        <p:nvSpPr>
          <p:cNvPr id="3" name="Title 2">
            <a:extLst>
              <a:ext uri="{FF2B5EF4-FFF2-40B4-BE49-F238E27FC236}">
                <a16:creationId xmlns:a16="http://schemas.microsoft.com/office/drawing/2014/main" id="{AE79C067-15C1-4335-AC6D-3A4937B6E961}"/>
              </a:ext>
            </a:extLst>
          </p:cNvPr>
          <p:cNvSpPr>
            <a:spLocks noGrp="1"/>
          </p:cNvSpPr>
          <p:nvPr>
            <p:ph type="title"/>
          </p:nvPr>
        </p:nvSpPr>
        <p:spPr/>
        <p:txBody>
          <a:bodyPr/>
          <a:lstStyle/>
          <a:p>
            <a:r>
              <a:rPr lang="en-US" sz="2800" dirty="0"/>
              <a:t>CSR and stakeholder relations in times of war</a:t>
            </a:r>
            <a:endParaRPr lang="nl-NL" sz="2800" dirty="0"/>
          </a:p>
        </p:txBody>
      </p:sp>
      <p:sp>
        <p:nvSpPr>
          <p:cNvPr id="4" name="Text Placeholder 3">
            <a:extLst>
              <a:ext uri="{FF2B5EF4-FFF2-40B4-BE49-F238E27FC236}">
                <a16:creationId xmlns:a16="http://schemas.microsoft.com/office/drawing/2014/main" id="{B7A69CC4-7E9D-431F-8FEC-6A4E529279D8}"/>
              </a:ext>
            </a:extLst>
          </p:cNvPr>
          <p:cNvSpPr>
            <a:spLocks noGrp="1"/>
          </p:cNvSpPr>
          <p:nvPr>
            <p:ph type="body" sz="quarter" idx="1002"/>
          </p:nvPr>
        </p:nvSpPr>
        <p:spPr/>
        <p:txBody>
          <a:bodyPr/>
          <a:lstStyle/>
          <a:p>
            <a:r>
              <a:rPr lang="en-US" dirty="0"/>
              <a:t>CSR and Stakeholder relations</a:t>
            </a:r>
            <a:endParaRPr lang="nl-NL" dirty="0"/>
          </a:p>
        </p:txBody>
      </p:sp>
      <p:sp>
        <p:nvSpPr>
          <p:cNvPr id="5" name="TextBox 4">
            <a:extLst>
              <a:ext uri="{FF2B5EF4-FFF2-40B4-BE49-F238E27FC236}">
                <a16:creationId xmlns:a16="http://schemas.microsoft.com/office/drawing/2014/main" id="{9055B7D9-B25F-4B99-9402-1D63FDF7153D}"/>
              </a:ext>
            </a:extLst>
          </p:cNvPr>
          <p:cNvSpPr txBox="1"/>
          <p:nvPr/>
        </p:nvSpPr>
        <p:spPr>
          <a:xfrm>
            <a:off x="6744072" y="6309320"/>
            <a:ext cx="4871173" cy="461665"/>
          </a:xfrm>
          <a:prstGeom prst="rect">
            <a:avLst/>
          </a:prstGeom>
          <a:noFill/>
        </p:spPr>
        <p:txBody>
          <a:bodyPr wrap="square" lIns="0" tIns="0" rIns="0" bIns="0" rtlCol="0">
            <a:spAutoFit/>
          </a:bodyPr>
          <a:lstStyle/>
          <a:p>
            <a:r>
              <a:rPr lang="en-US" sz="1000" dirty="0"/>
              <a:t>Source: </a:t>
            </a:r>
            <a:r>
              <a:rPr lang="en-US" sz="1000" dirty="0">
                <a:hlinkClick r:id="rId3"/>
              </a:rPr>
              <a:t>https://som.yale.edu/story/2022/over-750-companies-have-curtailed-operations-russia-some-remain</a:t>
            </a:r>
            <a:r>
              <a:rPr lang="en-US" sz="1000" dirty="0"/>
              <a:t>, last retrieved: May 2, 2022</a:t>
            </a:r>
          </a:p>
          <a:p>
            <a:r>
              <a:rPr lang="en-US" sz="1000" dirty="0"/>
              <a:t>Picture: UN Global Compact Business Guide, 2022</a:t>
            </a:r>
          </a:p>
        </p:txBody>
      </p:sp>
      <p:pic>
        <p:nvPicPr>
          <p:cNvPr id="7" name="Picture 6">
            <a:extLst>
              <a:ext uri="{FF2B5EF4-FFF2-40B4-BE49-F238E27FC236}">
                <a16:creationId xmlns:a16="http://schemas.microsoft.com/office/drawing/2014/main" id="{787A3A87-F602-4288-82BE-A199E773202F}"/>
              </a:ext>
            </a:extLst>
          </p:cNvPr>
          <p:cNvPicPr>
            <a:picLocks noChangeAspect="1"/>
          </p:cNvPicPr>
          <p:nvPr/>
        </p:nvPicPr>
        <p:blipFill>
          <a:blip r:embed="rId4"/>
          <a:stretch>
            <a:fillRect/>
          </a:stretch>
        </p:blipFill>
        <p:spPr>
          <a:xfrm rot="544728">
            <a:off x="7342194" y="1791850"/>
            <a:ext cx="3005526" cy="4168955"/>
          </a:xfrm>
          <a:prstGeom prst="rect">
            <a:avLst/>
          </a:prstGeom>
        </p:spPr>
      </p:pic>
    </p:spTree>
    <p:extLst>
      <p:ext uri="{BB962C8B-B14F-4D97-AF65-F5344CB8AC3E}">
        <p14:creationId xmlns:p14="http://schemas.microsoft.com/office/powerpoint/2010/main" val="2326585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9AD252B-0F0A-489E-90B2-65067DBFC1CA}"/>
              </a:ext>
            </a:extLst>
          </p:cNvPr>
          <p:cNvSpPr>
            <a:spLocks noGrp="1"/>
          </p:cNvSpPr>
          <p:nvPr>
            <p:ph idx="1004"/>
          </p:nvPr>
        </p:nvSpPr>
        <p:spPr>
          <a:xfrm>
            <a:off x="6096000" y="1628800"/>
            <a:ext cx="5032027" cy="4212000"/>
          </a:xfrm>
        </p:spPr>
        <p:txBody>
          <a:bodyPr/>
          <a:lstStyle/>
          <a:p>
            <a:pPr>
              <a:spcBef>
                <a:spcPts val="0"/>
              </a:spcBef>
              <a:spcAft>
                <a:spcPts val="600"/>
              </a:spcAft>
            </a:pPr>
            <a:r>
              <a:rPr lang="en-US" sz="1050" dirty="0"/>
              <a:t>Friedman, M. (1970). A Friedman doctrine: The social responsibility of business is to increase its profits. </a:t>
            </a:r>
            <a:r>
              <a:rPr lang="en-US" sz="1050" i="1" dirty="0"/>
              <a:t>The New York Times Magazine</a:t>
            </a:r>
            <a:r>
              <a:rPr lang="en-US" sz="1050" dirty="0"/>
              <a:t>, 13(1970), 32-33.</a:t>
            </a:r>
          </a:p>
          <a:p>
            <a:pPr>
              <a:spcBef>
                <a:spcPts val="0"/>
              </a:spcBef>
              <a:spcAft>
                <a:spcPts val="600"/>
              </a:spcAft>
            </a:pPr>
            <a:r>
              <a:rPr lang="en-US" sz="1050" dirty="0"/>
              <a:t>Kaplan, R. (2015). Who has been regulating whom, business or society? The mid-20th-century institutionalization of ‘corporate responsibility’ in the USA. </a:t>
            </a:r>
            <a:r>
              <a:rPr lang="en-US" sz="1050" i="1" dirty="0"/>
              <a:t>Socio-Economic Review</a:t>
            </a:r>
            <a:r>
              <a:rPr lang="en-US" sz="1050" dirty="0"/>
              <a:t>, 13(1), 125-155.</a:t>
            </a:r>
          </a:p>
          <a:p>
            <a:pPr>
              <a:spcBef>
                <a:spcPts val="0"/>
              </a:spcBef>
              <a:spcAft>
                <a:spcPts val="600"/>
              </a:spcAft>
            </a:pPr>
            <a:r>
              <a:rPr lang="en-US" sz="1050" dirty="0"/>
              <a:t>Kaplan, R., &amp; Lohmeyer, N. (2021). A comparative capitalism perspective on the privatization of governance: Business power, nonbusiness resistance and state enforcement in Germany, 2000–2010. </a:t>
            </a:r>
            <a:r>
              <a:rPr lang="en-US" sz="1050" i="1" dirty="0"/>
              <a:t>Socio-Economic Review</a:t>
            </a:r>
            <a:r>
              <a:rPr lang="en-US" sz="1050" dirty="0"/>
              <a:t>, 19(1), 247-272.</a:t>
            </a:r>
          </a:p>
          <a:p>
            <a:pPr>
              <a:spcBef>
                <a:spcPts val="0"/>
              </a:spcBef>
              <a:spcAft>
                <a:spcPts val="600"/>
              </a:spcAft>
            </a:pPr>
            <a:r>
              <a:rPr lang="en-US" sz="1050" dirty="0" err="1"/>
              <a:t>Kinderman</a:t>
            </a:r>
            <a:r>
              <a:rPr lang="en-US" sz="1050" dirty="0"/>
              <a:t>, D. (2012). ‘Free us up so we can be </a:t>
            </a:r>
            <a:r>
              <a:rPr lang="en-US" sz="1050" dirty="0" err="1"/>
              <a:t>responsible!’The</a:t>
            </a:r>
            <a:r>
              <a:rPr lang="en-US" sz="1050" dirty="0"/>
              <a:t> co-evolution of Corporate Social Responsibility and neo-liberalism in the UK, 1977–2010. </a:t>
            </a:r>
            <a:r>
              <a:rPr lang="en-US" sz="1050" i="1" dirty="0"/>
              <a:t>Socio-Economic Review</a:t>
            </a:r>
            <a:r>
              <a:rPr lang="en-US" sz="1050" dirty="0"/>
              <a:t>, 10(1), 29-57.</a:t>
            </a:r>
          </a:p>
          <a:p>
            <a:pPr>
              <a:spcBef>
                <a:spcPts val="0"/>
              </a:spcBef>
              <a:spcAft>
                <a:spcPts val="600"/>
              </a:spcAft>
            </a:pPr>
            <a:r>
              <a:rPr lang="en-US" sz="1050" dirty="0" err="1"/>
              <a:t>Marens</a:t>
            </a:r>
            <a:r>
              <a:rPr lang="en-US" sz="1050" dirty="0"/>
              <a:t>, R. 2012. Generous in victory? American managerial autonomy, </a:t>
            </a:r>
            <a:r>
              <a:rPr lang="en-US" sz="1050" dirty="0" err="1"/>
              <a:t>labour</a:t>
            </a:r>
            <a:r>
              <a:rPr lang="en-US" sz="1050" dirty="0"/>
              <a:t> relations and the invention of corporate social responsibility. </a:t>
            </a:r>
            <a:r>
              <a:rPr lang="en-US" sz="1050" i="1" dirty="0"/>
              <a:t>Socio-Economic Review</a:t>
            </a:r>
            <a:r>
              <a:rPr lang="en-US" sz="1050" dirty="0"/>
              <a:t>, 10(1): 59-84.</a:t>
            </a:r>
          </a:p>
          <a:p>
            <a:pPr>
              <a:spcBef>
                <a:spcPts val="0"/>
              </a:spcBef>
              <a:spcAft>
                <a:spcPts val="600"/>
              </a:spcAft>
            </a:pPr>
            <a:r>
              <a:rPr lang="en-US" sz="1050" dirty="0"/>
              <a:t>Schneider, A. (2020). Bound to fail? Exploring the systemic pathologies of CSR and their implications for CSR research. </a:t>
            </a:r>
            <a:r>
              <a:rPr lang="en-US" sz="1050" i="1" dirty="0"/>
              <a:t>Business &amp; Society</a:t>
            </a:r>
            <a:r>
              <a:rPr lang="en-US" sz="1050" dirty="0"/>
              <a:t>, 59(7), 1303-1338.</a:t>
            </a:r>
          </a:p>
          <a:p>
            <a:pPr>
              <a:spcBef>
                <a:spcPts val="0"/>
              </a:spcBef>
              <a:spcAft>
                <a:spcPts val="600"/>
              </a:spcAft>
            </a:pPr>
            <a:r>
              <a:rPr lang="en-US" sz="1050" dirty="0"/>
              <a:t>Shao, F., Murrell, A. J., Zhao, X., Zhang, K., &amp; Hart, T. A. (2021). Understanding the dynamic relationships between CSR and CSIR. </a:t>
            </a:r>
            <a:r>
              <a:rPr lang="en-US" sz="1050" i="1" dirty="0"/>
              <a:t>Journal of Strategy and Management</a:t>
            </a:r>
            <a:r>
              <a:rPr lang="en-US" sz="1050" dirty="0"/>
              <a:t>, 14(4), 545-561. </a:t>
            </a:r>
          </a:p>
          <a:p>
            <a:pPr marL="0" indent="0">
              <a:spcBef>
                <a:spcPts val="0"/>
              </a:spcBef>
              <a:spcAft>
                <a:spcPts val="600"/>
              </a:spcAft>
              <a:buNone/>
            </a:pPr>
            <a:endParaRPr lang="nl-NL" sz="1050" dirty="0"/>
          </a:p>
        </p:txBody>
      </p:sp>
      <p:sp>
        <p:nvSpPr>
          <p:cNvPr id="5" name="Content Placeholder 4">
            <a:extLst>
              <a:ext uri="{FF2B5EF4-FFF2-40B4-BE49-F238E27FC236}">
                <a16:creationId xmlns:a16="http://schemas.microsoft.com/office/drawing/2014/main" id="{F0C34D53-50AC-4504-986A-48C4593A2882}"/>
              </a:ext>
            </a:extLst>
          </p:cNvPr>
          <p:cNvSpPr>
            <a:spLocks noGrp="1"/>
          </p:cNvSpPr>
          <p:nvPr>
            <p:ph idx="1003"/>
          </p:nvPr>
        </p:nvSpPr>
        <p:spPr>
          <a:xfrm>
            <a:off x="1066026" y="1628800"/>
            <a:ext cx="4813949" cy="4212000"/>
          </a:xfrm>
        </p:spPr>
        <p:txBody>
          <a:bodyPr/>
          <a:lstStyle/>
          <a:p>
            <a:pPr>
              <a:spcBef>
                <a:spcPts val="0"/>
              </a:spcBef>
              <a:spcAft>
                <a:spcPts val="600"/>
              </a:spcAft>
            </a:pPr>
            <a:r>
              <a:rPr lang="en-US" sz="1050" dirty="0"/>
              <a:t>Aguilera, R. V., Rupp, D. E., Williams, C. A., &amp; Ganapathi, J. (2007). Putting the S back in corporate social responsibility: A multilevel theory of social change in organizations. </a:t>
            </a:r>
            <a:r>
              <a:rPr lang="en-US" sz="1050" i="1" dirty="0"/>
              <a:t>Academy of Management Review</a:t>
            </a:r>
            <a:r>
              <a:rPr lang="en-US" sz="1050" dirty="0"/>
              <a:t>, 32(3), 836-863.</a:t>
            </a:r>
          </a:p>
          <a:p>
            <a:pPr>
              <a:spcBef>
                <a:spcPts val="0"/>
              </a:spcBef>
              <a:spcAft>
                <a:spcPts val="600"/>
              </a:spcAft>
            </a:pPr>
            <a:r>
              <a:rPr lang="en-US" sz="1050" dirty="0"/>
              <a:t>Banerjee, S. B. (2008). Corporate social responsibility: The good, the bad and the ugly. </a:t>
            </a:r>
            <a:r>
              <a:rPr lang="en-US" sz="1050" i="1" dirty="0"/>
              <a:t>Critical Sociology</a:t>
            </a:r>
            <a:r>
              <a:rPr lang="en-US" sz="1050" dirty="0"/>
              <a:t>, 34(1), 51-79.</a:t>
            </a:r>
          </a:p>
          <a:p>
            <a:pPr>
              <a:spcBef>
                <a:spcPts val="0"/>
              </a:spcBef>
              <a:spcAft>
                <a:spcPts val="600"/>
              </a:spcAft>
            </a:pPr>
            <a:r>
              <a:rPr lang="en-US" sz="1050" dirty="0"/>
              <a:t>Barnett, M. L. (2019). The business case for corporate social responsibility: A critique and an indirect path forward. </a:t>
            </a:r>
            <a:r>
              <a:rPr lang="en-US" sz="1050" i="1" dirty="0"/>
              <a:t>Business &amp; Society</a:t>
            </a:r>
            <a:r>
              <a:rPr lang="en-US" sz="1050" dirty="0"/>
              <a:t>, 58(1), 167-190.</a:t>
            </a:r>
          </a:p>
          <a:p>
            <a:pPr>
              <a:spcBef>
                <a:spcPts val="0"/>
              </a:spcBef>
              <a:spcAft>
                <a:spcPts val="600"/>
              </a:spcAft>
            </a:pPr>
            <a:r>
              <a:rPr lang="en-US" sz="1050" dirty="0"/>
              <a:t>Campbell, J. L. (2007). Why would corporations behave in socially responsible ways? An institutional theory of corporate social responsibility. </a:t>
            </a:r>
            <a:r>
              <a:rPr lang="en-US" sz="1050" i="1" dirty="0"/>
              <a:t>Academy of Management Review</a:t>
            </a:r>
            <a:r>
              <a:rPr lang="en-US" sz="1050" dirty="0"/>
              <a:t>, 32(3), 946-967.</a:t>
            </a:r>
          </a:p>
          <a:p>
            <a:pPr>
              <a:spcBef>
                <a:spcPts val="0"/>
              </a:spcBef>
              <a:spcAft>
                <a:spcPts val="600"/>
              </a:spcAft>
            </a:pPr>
            <a:r>
              <a:rPr lang="en-US" sz="1050" dirty="0"/>
              <a:t>Costas, J., &amp; </a:t>
            </a:r>
            <a:r>
              <a:rPr lang="en-US" sz="1050" dirty="0" err="1"/>
              <a:t>Kärreman</a:t>
            </a:r>
            <a:r>
              <a:rPr lang="en-US" sz="1050" dirty="0"/>
              <a:t>, D. (2013). Conscience as control–managing employees through CSR. </a:t>
            </a:r>
            <a:r>
              <a:rPr lang="en-US" sz="1050" i="1" dirty="0"/>
              <a:t>Organization</a:t>
            </a:r>
            <a:r>
              <a:rPr lang="en-US" sz="1050" dirty="0"/>
              <a:t>, 20(3), 394-415.</a:t>
            </a:r>
          </a:p>
          <a:p>
            <a:pPr>
              <a:spcBef>
                <a:spcPts val="0"/>
              </a:spcBef>
              <a:spcAft>
                <a:spcPts val="600"/>
              </a:spcAft>
            </a:pPr>
            <a:r>
              <a:rPr lang="en-US" sz="1050" dirty="0"/>
              <a:t>Crane, A., Palazzo, G., Spence, L. J., &amp; Matten, D. (2014). Contesting the value of “creating shared value”. </a:t>
            </a:r>
            <a:r>
              <a:rPr lang="en-US" sz="1050" i="1" dirty="0"/>
              <a:t>California Management Review</a:t>
            </a:r>
            <a:r>
              <a:rPr lang="en-US" sz="1050" dirty="0"/>
              <a:t>, 56(2), 130-153.</a:t>
            </a:r>
          </a:p>
          <a:p>
            <a:pPr>
              <a:spcBef>
                <a:spcPts val="0"/>
              </a:spcBef>
              <a:spcAft>
                <a:spcPts val="600"/>
              </a:spcAft>
            </a:pPr>
            <a:r>
              <a:rPr lang="en-US" sz="1050" dirty="0"/>
              <a:t>Fleming, P. &amp; Jones, M. T. (2012). </a:t>
            </a:r>
            <a:r>
              <a:rPr lang="en-US" sz="1050" i="1" dirty="0"/>
              <a:t>The end of corporate social responsibility: Crisis and critique</a:t>
            </a:r>
            <a:r>
              <a:rPr lang="en-US" sz="1050" dirty="0"/>
              <a:t>. London: Sage.</a:t>
            </a:r>
          </a:p>
          <a:p>
            <a:pPr>
              <a:spcBef>
                <a:spcPts val="0"/>
              </a:spcBef>
              <a:spcAft>
                <a:spcPts val="600"/>
              </a:spcAft>
            </a:pPr>
            <a:r>
              <a:rPr lang="en-US" sz="1050" dirty="0"/>
              <a:t>Freeman, R. E. (1984). </a:t>
            </a:r>
            <a:r>
              <a:rPr lang="en-US" sz="1050" i="1" dirty="0"/>
              <a:t>Strategic Management: A Stakeholder Approach</a:t>
            </a:r>
            <a:r>
              <a:rPr lang="en-US" sz="1050" dirty="0"/>
              <a:t>. Boston: Pittman.</a:t>
            </a:r>
          </a:p>
          <a:p>
            <a:pPr>
              <a:spcBef>
                <a:spcPts val="0"/>
              </a:spcBef>
              <a:spcAft>
                <a:spcPts val="600"/>
              </a:spcAft>
            </a:pPr>
            <a:r>
              <a:rPr lang="en-US" sz="1050" dirty="0"/>
              <a:t>Freeman, R. E., &amp; </a:t>
            </a:r>
            <a:r>
              <a:rPr lang="en-US" sz="1050" dirty="0" err="1"/>
              <a:t>McVea</a:t>
            </a:r>
            <a:r>
              <a:rPr lang="en-US" sz="1050" dirty="0"/>
              <a:t>, J. (2001) A stakeholder approach to strategic management. In M. A. </a:t>
            </a:r>
            <a:r>
              <a:rPr lang="en-US" sz="1050" dirty="0" err="1"/>
              <a:t>Hitt</a:t>
            </a:r>
            <a:r>
              <a:rPr lang="en-US" sz="1050" dirty="0"/>
              <a:t>, R. E. Freeman, &amp; J. S. Harrison (Eds.), </a:t>
            </a:r>
            <a:r>
              <a:rPr lang="en-US" sz="1050" i="1" dirty="0"/>
              <a:t>The Blackwell handbook of strategic management </a:t>
            </a:r>
            <a:r>
              <a:rPr lang="en-US" sz="1050" dirty="0"/>
              <a:t>(pp. 189-207). Oxford: Blackwell.</a:t>
            </a:r>
          </a:p>
          <a:p>
            <a:pPr marL="0" indent="0">
              <a:spcBef>
                <a:spcPts val="0"/>
              </a:spcBef>
              <a:spcAft>
                <a:spcPts val="600"/>
              </a:spcAft>
              <a:buNone/>
            </a:pPr>
            <a:endParaRPr lang="en-US" sz="1050" dirty="0"/>
          </a:p>
          <a:p>
            <a:pPr>
              <a:spcBef>
                <a:spcPts val="0"/>
              </a:spcBef>
              <a:spcAft>
                <a:spcPts val="600"/>
              </a:spcAft>
            </a:pPr>
            <a:endParaRPr lang="en-US" sz="1050" dirty="0"/>
          </a:p>
          <a:p>
            <a:pPr>
              <a:spcBef>
                <a:spcPts val="0"/>
              </a:spcBef>
              <a:spcAft>
                <a:spcPts val="600"/>
              </a:spcAft>
            </a:pPr>
            <a:endParaRPr lang="en-US" sz="1050" dirty="0"/>
          </a:p>
          <a:p>
            <a:pPr marL="0" indent="0">
              <a:spcBef>
                <a:spcPts val="0"/>
              </a:spcBef>
              <a:spcAft>
                <a:spcPts val="600"/>
              </a:spcAft>
            </a:pPr>
            <a:endParaRPr lang="nl-NL" sz="1050" dirty="0"/>
          </a:p>
        </p:txBody>
      </p:sp>
      <p:sp>
        <p:nvSpPr>
          <p:cNvPr id="3" name="Title 2">
            <a:extLst>
              <a:ext uri="{FF2B5EF4-FFF2-40B4-BE49-F238E27FC236}">
                <a16:creationId xmlns:a16="http://schemas.microsoft.com/office/drawing/2014/main" id="{AE79C067-15C1-4335-AC6D-3A4937B6E961}"/>
              </a:ext>
            </a:extLst>
          </p:cNvPr>
          <p:cNvSpPr>
            <a:spLocks noGrp="1"/>
          </p:cNvSpPr>
          <p:nvPr>
            <p:ph type="title"/>
          </p:nvPr>
        </p:nvSpPr>
        <p:spPr/>
        <p:txBody>
          <a:bodyPr/>
          <a:lstStyle/>
          <a:p>
            <a:r>
              <a:rPr lang="en-US" sz="2800" dirty="0"/>
              <a:t>References</a:t>
            </a:r>
            <a:endParaRPr lang="nl-NL" sz="2800" dirty="0"/>
          </a:p>
        </p:txBody>
      </p:sp>
      <p:sp>
        <p:nvSpPr>
          <p:cNvPr id="4" name="Text Placeholder 3">
            <a:extLst>
              <a:ext uri="{FF2B5EF4-FFF2-40B4-BE49-F238E27FC236}">
                <a16:creationId xmlns:a16="http://schemas.microsoft.com/office/drawing/2014/main" id="{B7A69CC4-7E9D-431F-8FEC-6A4E529279D8}"/>
              </a:ext>
            </a:extLst>
          </p:cNvPr>
          <p:cNvSpPr>
            <a:spLocks noGrp="1"/>
          </p:cNvSpPr>
          <p:nvPr>
            <p:ph type="body" sz="quarter" idx="1002"/>
          </p:nvPr>
        </p:nvSpPr>
        <p:spPr/>
        <p:txBody>
          <a:bodyPr/>
          <a:lstStyle/>
          <a:p>
            <a:r>
              <a:rPr lang="en-US" dirty="0"/>
              <a:t>CSR and Stakeholder relations</a:t>
            </a:r>
            <a:endParaRPr lang="nl-NL" dirty="0"/>
          </a:p>
        </p:txBody>
      </p:sp>
    </p:spTree>
    <p:extLst>
      <p:ext uri="{BB962C8B-B14F-4D97-AF65-F5344CB8AC3E}">
        <p14:creationId xmlns:p14="http://schemas.microsoft.com/office/powerpoint/2010/main" val="893882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97CEAE-2383-4099-8F75-BB43BBAEB91C}"/>
              </a:ext>
            </a:extLst>
          </p:cNvPr>
          <p:cNvSpPr>
            <a:spLocks noGrp="1"/>
          </p:cNvSpPr>
          <p:nvPr>
            <p:ph idx="1"/>
          </p:nvPr>
        </p:nvSpPr>
        <p:spPr>
          <a:xfrm>
            <a:off x="1055440" y="2299275"/>
            <a:ext cx="9712546" cy="3277010"/>
          </a:xfrm>
        </p:spPr>
        <p:txBody>
          <a:bodyPr/>
          <a:lstStyle/>
          <a:p>
            <a:pPr marL="0" indent="0">
              <a:spcBef>
                <a:spcPts val="0"/>
              </a:spcBef>
              <a:buNone/>
            </a:pPr>
            <a:r>
              <a:rPr lang="en-US" dirty="0"/>
              <a:t>Dr. Nora Lohmeyer</a:t>
            </a:r>
          </a:p>
          <a:p>
            <a:pPr marL="0" indent="0">
              <a:spcBef>
                <a:spcPts val="0"/>
              </a:spcBef>
              <a:buNone/>
            </a:pPr>
            <a:r>
              <a:rPr lang="en-US" dirty="0"/>
              <a:t>Assistant Professor of Organizational Design and Development</a:t>
            </a:r>
          </a:p>
          <a:p>
            <a:pPr marL="0" indent="0">
              <a:spcBef>
                <a:spcPts val="0"/>
              </a:spcBef>
              <a:buNone/>
            </a:pPr>
            <a:endParaRPr lang="en-US" dirty="0"/>
          </a:p>
          <a:p>
            <a:pPr marL="0" indent="0">
              <a:spcBef>
                <a:spcPts val="0"/>
              </a:spcBef>
              <a:buNone/>
            </a:pPr>
            <a:r>
              <a:rPr lang="en-US" dirty="0"/>
              <a:t>Institute for Management Research</a:t>
            </a:r>
          </a:p>
          <a:p>
            <a:pPr marL="0" indent="0">
              <a:spcBef>
                <a:spcPts val="0"/>
              </a:spcBef>
              <a:buNone/>
            </a:pPr>
            <a:r>
              <a:rPr lang="en-US" dirty="0"/>
              <a:t>Radboud University Nijmegen, NL</a:t>
            </a:r>
          </a:p>
          <a:p>
            <a:pPr marL="0" indent="0">
              <a:spcBef>
                <a:spcPts val="0"/>
              </a:spcBef>
              <a:buNone/>
            </a:pPr>
            <a:endParaRPr lang="en-US" dirty="0"/>
          </a:p>
          <a:p>
            <a:pPr marL="0" indent="0">
              <a:spcBef>
                <a:spcPts val="0"/>
              </a:spcBef>
              <a:buNone/>
            </a:pPr>
            <a:r>
              <a:rPr lang="en-US" dirty="0"/>
              <a:t>Email: nora.lohmeyer@ru.nl</a:t>
            </a:r>
          </a:p>
        </p:txBody>
      </p:sp>
      <p:sp>
        <p:nvSpPr>
          <p:cNvPr id="8" name="Title 2">
            <a:extLst>
              <a:ext uri="{FF2B5EF4-FFF2-40B4-BE49-F238E27FC236}">
                <a16:creationId xmlns:a16="http://schemas.microsoft.com/office/drawing/2014/main" id="{5FFEB359-DB76-459A-A71D-89DD46728366}"/>
              </a:ext>
            </a:extLst>
          </p:cNvPr>
          <p:cNvSpPr>
            <a:spLocks noGrp="1"/>
          </p:cNvSpPr>
          <p:nvPr>
            <p:ph type="title"/>
          </p:nvPr>
        </p:nvSpPr>
        <p:spPr>
          <a:xfrm>
            <a:off x="864000" y="895740"/>
            <a:ext cx="10440000" cy="288000"/>
          </a:xfrm>
        </p:spPr>
        <p:txBody>
          <a:bodyPr/>
          <a:lstStyle/>
          <a:p>
            <a:r>
              <a:rPr lang="en-US" sz="2800" dirty="0"/>
              <a:t>Contact</a:t>
            </a:r>
            <a:endParaRPr lang="nl-NL" sz="2800" dirty="0"/>
          </a:p>
        </p:txBody>
      </p:sp>
    </p:spTree>
    <p:extLst>
      <p:ext uri="{BB962C8B-B14F-4D97-AF65-F5344CB8AC3E}">
        <p14:creationId xmlns:p14="http://schemas.microsoft.com/office/powerpoint/2010/main" val="1646032961"/>
      </p:ext>
    </p:extLst>
  </p:cSld>
  <p:clrMapOvr>
    <a:masterClrMapping/>
  </p:clrMapOvr>
</p:sld>
</file>

<file path=ppt/theme/theme1.xml><?xml version="1.0" encoding="utf-8"?>
<a:theme xmlns:a="http://schemas.openxmlformats.org/drawingml/2006/main" name="Corporate identity">
  <a:themeElements>
    <a:clrScheme name="Kleuren Radboud University PP">
      <a:dk1>
        <a:sysClr val="windowText" lastClr="000000"/>
      </a:dk1>
      <a:lt1>
        <a:sysClr val="window" lastClr="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Lettertypen Radboud University PP">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800" dirty="0" err="1" smtClean="0"/>
        </a:defPPr>
      </a:lstStyle>
    </a:txDef>
  </a:objectDefaults>
  <a:extraClrSchemeLst/>
  <a:custClrLst>
    <a:custClr name="Poppy">
      <a:srgbClr val="FF424B"/>
    </a:custClr>
    <a:custClr name="Poppy tekst 1">
      <a:srgbClr val="EE1C25"/>
    </a:custClr>
    <a:custClr name="Poppy tekst 2">
      <a:srgbClr val="730E04"/>
    </a:custClr>
    <a:custClr>
      <a:srgbClr val="FFFFFF"/>
    </a:custClr>
    <a:custClr name="Red Impact">
      <a:srgbClr val="E3000B"/>
    </a:custClr>
    <a:custClr name="Red Impact tekst 1">
      <a:srgbClr val="8C201B"/>
    </a:custClr>
    <a:custClr name="Red Impact tekst 2">
      <a:srgbClr val="41000E"/>
    </a:custClr>
    <a:custClr>
      <a:srgbClr val="FFFFFF"/>
    </a:custClr>
    <a:custClr>
      <a:srgbClr val="FFFFFF"/>
    </a:custClr>
    <a:custClr>
      <a:srgbClr val="FFFFFF"/>
    </a:custClr>
    <a:custClr name="Lady bug">
      <a:srgbClr val="BE311A"/>
    </a:custClr>
    <a:custClr name="Lady bug tekst 1">
      <a:srgbClr val="F15A5C"/>
    </a:custClr>
    <a:custClr name="Lady bug tekst 2">
      <a:srgbClr val="8C201B"/>
    </a:custClr>
    <a:custClr>
      <a:srgbClr val="FFFFFF"/>
    </a:custClr>
    <a:custClr name="Berry">
      <a:srgbClr val="8F2011"/>
    </a:custClr>
    <a:custClr name="Berry tekst 1">
      <a:srgbClr val="F15A5C"/>
    </a:custClr>
    <a:custClr name="Berry tekst 2">
      <a:srgbClr val="EE1C25"/>
    </a:custClr>
    <a:custClr>
      <a:srgbClr val="FFFFFF"/>
    </a:custClr>
    <a:custClr>
      <a:srgbClr val="FFFFFF"/>
    </a:custClr>
    <a:custClr>
      <a:srgbClr val="FFFFFF"/>
    </a:custClr>
    <a:custClr name="Maroon">
      <a:srgbClr val="730E04"/>
    </a:custClr>
    <a:custClr name="Maroon tekst 1">
      <a:srgbClr val="F15A5C"/>
    </a:custClr>
    <a:custClr name="Maroon tekst 2">
      <a:srgbClr val="EE1C25"/>
    </a:custClr>
    <a:custClr>
      <a:srgbClr val="FFFFFF"/>
    </a:custClr>
    <a:custClr name="Mahogany">
      <a:srgbClr val="4A0004"/>
    </a:custClr>
    <a:custClr name="Mahogany tekst 1">
      <a:srgbClr val="F15A5C"/>
    </a:custClr>
    <a:custClr name="Mahogany tekst 2">
      <a:srgbClr val="EE1C25"/>
    </a:custClr>
    <a:custClr>
      <a:srgbClr val="FFFFFF"/>
    </a:custClr>
    <a:custClr>
      <a:srgbClr val="FFFFFF"/>
    </a:custClr>
    <a:custClr>
      <a:srgbClr val="FFFFFF"/>
    </a:custClr>
    <a:custClr name="Gray (Charts and table only)">
      <a:srgbClr val="797777"/>
    </a:custClr>
    <a:custClr name="Orange (Charts and table only)">
      <a:srgbClr val="D05208"/>
    </a:custClr>
    <a:custClr name="Blue (Charts and table only)">
      <a:srgbClr val="008ACB"/>
    </a:custClr>
    <a:custClr name="Petrol (Charts and table only)">
      <a:srgbClr val="008F89"/>
    </a:custClr>
    <a:custClr name="Green (Charts and table only)">
      <a:srgbClr val="4AA943"/>
    </a:custClr>
    <a:custClr name="Yellow (Charts and table only)">
      <a:srgbClr val="CCAF00"/>
    </a:custClr>
  </a:custClrLst>
  <a:extLst>
    <a:ext uri="{05A4C25C-085E-4340-85A3-A5531E510DB2}">
      <thm15:themeFamily xmlns:thm15="http://schemas.microsoft.com/office/thememl/2012/main" name="Presentation Radboud University.potx" id="{2214C47D-CDFA-40EA-B17B-F3DF3FE80E08}" vid="{5DBF791C-4672-440D-ADE9-348152097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thema">
  <a:themeElements>
    <a:clrScheme name="Notes colors">
      <a:dk1>
        <a:srgbClr val="000000"/>
      </a:dk1>
      <a:lt1>
        <a:srgbClr val="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Notes fonts">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hema">
  <a:themeElements>
    <a:clrScheme name="Handout colors">
      <a:dk1>
        <a:srgbClr val="000000"/>
      </a:dk1>
      <a:lt1>
        <a:srgbClr val="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Handout fonts">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juid xmlns="http://www.joulesunlimited.com/juid"/>
</file>

<file path=customXml/item2.xml><?xml version="1.0" encoding="utf-8"?>
<juid xmlns="http://www.joulesunlimited.com/juid"/>
</file>

<file path=customXml/item3.xml><?xml version="1.0" encoding="utf-8"?>
<juid xmlns="http://www.joulesunlimited.com/juid"/>
</file>

<file path=customXml/item4.xml><?xml version="1.0" encoding="utf-8"?>
<juid xmlns="http://www.joulesunlimited.com/juid"/>
</file>

<file path=customXml/item5.xml><?xml version="1.0" encoding="utf-8"?>
<juid xmlns="http://www.joulesunlimited.com/juid"/>
</file>

<file path=customXml/item6.xml><?xml version="1.0" encoding="utf-8"?>
<juid xmlns="http://www.joulesunlimited.com/juid"/>
</file>

<file path=customXml/itemProps1.xml><?xml version="1.0" encoding="utf-8"?>
<ds:datastoreItem xmlns:ds="http://schemas.openxmlformats.org/officeDocument/2006/customXml" ds:itemID="{601C3B0B-087E-4744-948E-47445817C688}">
  <ds:schemaRefs>
    <ds:schemaRef ds:uri="http://www.joulesunlimited.com/juid"/>
  </ds:schemaRefs>
</ds:datastoreItem>
</file>

<file path=customXml/itemProps2.xml><?xml version="1.0" encoding="utf-8"?>
<ds:datastoreItem xmlns:ds="http://schemas.openxmlformats.org/officeDocument/2006/customXml" ds:itemID="{5E8D386F-DA8E-4635-ADD4-4E52F91BAA66}">
  <ds:schemaRefs>
    <ds:schemaRef ds:uri="http://www.joulesunlimited.com/juid"/>
  </ds:schemaRefs>
</ds:datastoreItem>
</file>

<file path=customXml/itemProps3.xml><?xml version="1.0" encoding="utf-8"?>
<ds:datastoreItem xmlns:ds="http://schemas.openxmlformats.org/officeDocument/2006/customXml" ds:itemID="{02B10460-7494-489E-93B8-4D49CE66F7B2}">
  <ds:schemaRefs>
    <ds:schemaRef ds:uri="http://www.joulesunlimited.com/juid"/>
  </ds:schemaRefs>
</ds:datastoreItem>
</file>

<file path=customXml/itemProps4.xml><?xml version="1.0" encoding="utf-8"?>
<ds:datastoreItem xmlns:ds="http://schemas.openxmlformats.org/officeDocument/2006/customXml" ds:itemID="{11CFDEC4-653E-424D-81B1-F58AC6D98CC0}">
  <ds:schemaRefs>
    <ds:schemaRef ds:uri="http://www.joulesunlimited.com/juid"/>
  </ds:schemaRefs>
</ds:datastoreItem>
</file>

<file path=customXml/itemProps5.xml><?xml version="1.0" encoding="utf-8"?>
<ds:datastoreItem xmlns:ds="http://schemas.openxmlformats.org/officeDocument/2006/customXml" ds:itemID="{65919D97-51AC-44E2-B4DB-46EE1563EEC2}">
  <ds:schemaRefs>
    <ds:schemaRef ds:uri="http://www.joulesunlimited.com/juid"/>
  </ds:schemaRefs>
</ds:datastoreItem>
</file>

<file path=customXml/itemProps6.xml><?xml version="1.0" encoding="utf-8"?>
<ds:datastoreItem xmlns:ds="http://schemas.openxmlformats.org/officeDocument/2006/customXml" ds:itemID="{49B489D0-65FE-4206-AFF4-C06A6DF1A844}">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emplate>Presentation Radboud University</Template>
  <TotalTime>0</TotalTime>
  <Words>1722</Words>
  <Application>Microsoft Office PowerPoint</Application>
  <PresentationFormat>Breitbild</PresentationFormat>
  <Paragraphs>145</Paragraphs>
  <Slides>15</Slides>
  <Notes>10</Notes>
  <HiddenSlides>0</HiddenSlides>
  <MMClips>0</MMClips>
  <ScaleCrop>false</ScaleCrop>
  <HeadingPairs>
    <vt:vector size="6" baseType="variant">
      <vt:variant>
        <vt:lpstr>Verwendete Schriftarten</vt:lpstr>
      </vt:variant>
      <vt:variant>
        <vt:i4>13</vt:i4>
      </vt:variant>
      <vt:variant>
        <vt:lpstr>Design</vt:lpstr>
      </vt:variant>
      <vt:variant>
        <vt:i4>4</vt:i4>
      </vt:variant>
      <vt:variant>
        <vt:lpstr>Folientitel</vt:lpstr>
      </vt:variant>
      <vt:variant>
        <vt:i4>15</vt:i4>
      </vt:variant>
    </vt:vector>
  </HeadingPairs>
  <TitlesOfParts>
    <vt:vector size="32" baseType="lpstr">
      <vt:lpstr>Arial</vt:lpstr>
      <vt:lpstr>Calibri</vt:lpstr>
      <vt:lpstr>Helvetica Light</vt:lpstr>
      <vt:lpstr>Helvetica Neue</vt:lpstr>
      <vt:lpstr>Helvetica Neue Light</vt:lpstr>
      <vt:lpstr>Helvetica Neue Medium</vt:lpstr>
      <vt:lpstr>Helvetica Neue Thin</vt:lpstr>
      <vt:lpstr>Lucida Grande</vt:lpstr>
      <vt:lpstr>Open Sans</vt:lpstr>
      <vt:lpstr>Open Sans ExtraBold</vt:lpstr>
      <vt:lpstr>Open Sans Light</vt:lpstr>
      <vt:lpstr>Open Sans SemiBold</vt:lpstr>
      <vt:lpstr>Wingdings</vt:lpstr>
      <vt:lpstr>Corporate identity</vt:lpstr>
      <vt:lpstr>Office Theme</vt:lpstr>
      <vt:lpstr>1_Office Theme</vt:lpstr>
      <vt:lpstr>White</vt:lpstr>
      <vt:lpstr>PowerPoint-Präsentation</vt:lpstr>
      <vt:lpstr>Learning objectives</vt:lpstr>
      <vt:lpstr>CSR as a response to Ongoing problems and crises</vt:lpstr>
      <vt:lpstr>Defining CSR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CSR and stakeholder relations – a critique</vt:lpstr>
      <vt:lpstr>CSR and stakeholder relations in times of war</vt:lpstr>
      <vt:lpstr>References</vt:lpstr>
      <vt:lpstr>Contact</vt:lpstr>
    </vt:vector>
  </TitlesOfParts>
  <Manager/>
  <Company>Radboud Universiteit Nijmegen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Koemans, A. (Anne)</dc:creator>
  <cp:keywords/>
  <dc:description>Template version: 1.0 - 24 Augustus 2020_x000d_
Templates: www.JoulesUnlimited.com</dc:description>
  <cp:lastModifiedBy>Nora Lohmeyer</cp:lastModifiedBy>
  <cp:revision>101</cp:revision>
  <dcterms:created xsi:type="dcterms:W3CDTF">2020-08-27T08:53:08Z</dcterms:created>
  <dcterms:modified xsi:type="dcterms:W3CDTF">2022-05-04T15:41:31Z</dcterms:modified>
  <cp:category/>
</cp:coreProperties>
</file>